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76" r:id="rId4"/>
    <p:sldId id="258" r:id="rId5"/>
    <p:sldId id="272" r:id="rId6"/>
    <p:sldId id="273" r:id="rId7"/>
    <p:sldId id="274" r:id="rId8"/>
    <p:sldId id="260" r:id="rId9"/>
    <p:sldId id="277" r:id="rId10"/>
    <p:sldId id="263" r:id="rId11"/>
    <p:sldId id="268" r:id="rId12"/>
    <p:sldId id="269" r:id="rId13"/>
    <p:sldId id="270" r:id="rId14"/>
    <p:sldId id="271" r:id="rId15"/>
    <p:sldId id="279" r:id="rId16"/>
    <p:sldId id="261" r:id="rId17"/>
    <p:sldId id="26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84A3"/>
    <a:srgbClr val="727CA3"/>
    <a:srgbClr val="0058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6628" autoAdjust="0"/>
  </p:normalViewPr>
  <p:slideViewPr>
    <p:cSldViewPr>
      <p:cViewPr varScale="1">
        <p:scale>
          <a:sx n="55" d="100"/>
          <a:sy n="55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330" y="451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13E19-0ADD-49FA-9731-4E597A59662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6725063-1CEA-4310-8CE6-E3FBBFFE71D2}">
      <dgm:prSet/>
      <dgm:spPr>
        <a:solidFill>
          <a:srgbClr val="00589A"/>
        </a:solidFill>
      </dgm:spPr>
      <dgm:t>
        <a:bodyPr/>
        <a:lstStyle/>
        <a:p>
          <a:pPr rtl="0"/>
          <a:r>
            <a:rPr lang="en-US" smtClean="0"/>
            <a:t>Increase Educational Attainment</a:t>
          </a:r>
          <a:endParaRPr lang="en-US" dirty="0"/>
        </a:p>
      </dgm:t>
    </dgm:pt>
    <dgm:pt modelId="{2611BC80-676A-4A48-9CAF-381A3950D2C7}" type="parTrans" cxnId="{768504CA-B316-448B-8D84-9C8F6516F59E}">
      <dgm:prSet/>
      <dgm:spPr/>
      <dgm:t>
        <a:bodyPr/>
        <a:lstStyle/>
        <a:p>
          <a:endParaRPr lang="en-US"/>
        </a:p>
      </dgm:t>
    </dgm:pt>
    <dgm:pt modelId="{7AC372A9-5346-4BE2-B107-5C4A3EB96A01}" type="sibTrans" cxnId="{768504CA-B316-448B-8D84-9C8F6516F59E}">
      <dgm:prSet/>
      <dgm:spPr/>
      <dgm:t>
        <a:bodyPr/>
        <a:lstStyle/>
        <a:p>
          <a:endParaRPr lang="en-US"/>
        </a:p>
      </dgm:t>
    </dgm:pt>
    <dgm:pt modelId="{A26969AF-976A-4E3B-8B15-8F76460290FD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n-US" smtClean="0"/>
            <a:t>Ensure College Affordability</a:t>
          </a:r>
          <a:endParaRPr lang="en-US" dirty="0"/>
        </a:p>
      </dgm:t>
    </dgm:pt>
    <dgm:pt modelId="{BF95A3D9-860C-47F2-94FE-EF5CB2CA72DB}" type="parTrans" cxnId="{70648A56-536E-4152-A9B5-723AA3D7020E}">
      <dgm:prSet/>
      <dgm:spPr/>
      <dgm:t>
        <a:bodyPr/>
        <a:lstStyle/>
        <a:p>
          <a:endParaRPr lang="en-US"/>
        </a:p>
      </dgm:t>
    </dgm:pt>
    <dgm:pt modelId="{11532C30-6CE0-410D-8B8E-58BF82872DE9}" type="sibTrans" cxnId="{70648A56-536E-4152-A9B5-723AA3D7020E}">
      <dgm:prSet/>
      <dgm:spPr/>
      <dgm:t>
        <a:bodyPr/>
        <a:lstStyle/>
        <a:p>
          <a:endParaRPr lang="en-US"/>
        </a:p>
      </dgm:t>
    </dgm:pt>
    <dgm:pt modelId="{22F91783-5135-4845-827C-666CE910367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Increase Number of Quality Degrees</a:t>
          </a:r>
          <a:endParaRPr lang="en-US" dirty="0"/>
        </a:p>
      </dgm:t>
    </dgm:pt>
    <dgm:pt modelId="{C2DEE237-2E40-4CAD-947F-6D6875DDBA0F}" type="parTrans" cxnId="{3EE21CAA-F751-4836-BDCE-3F712A6978FA}">
      <dgm:prSet/>
      <dgm:spPr/>
      <dgm:t>
        <a:bodyPr/>
        <a:lstStyle/>
        <a:p>
          <a:endParaRPr lang="en-US"/>
        </a:p>
      </dgm:t>
    </dgm:pt>
    <dgm:pt modelId="{BE341620-9011-4BF0-9922-9A9089AB63DB}" type="sibTrans" cxnId="{3EE21CAA-F751-4836-BDCE-3F712A6978FA}">
      <dgm:prSet/>
      <dgm:spPr/>
      <dgm:t>
        <a:bodyPr/>
        <a:lstStyle/>
        <a:p>
          <a:endParaRPr lang="en-US"/>
        </a:p>
      </dgm:t>
    </dgm:pt>
    <dgm:pt modelId="{B377E043-E439-486C-ACB0-07F63F3110E4}">
      <dgm:prSet/>
      <dgm:spPr/>
      <dgm:t>
        <a:bodyPr/>
        <a:lstStyle/>
        <a:p>
          <a:pPr rtl="0"/>
          <a:r>
            <a:rPr lang="en-US" dirty="0" smtClean="0"/>
            <a:t>Integrate Educational, Research, and Innovation Assets</a:t>
          </a:r>
          <a:endParaRPr lang="en-US" dirty="0"/>
        </a:p>
      </dgm:t>
    </dgm:pt>
    <dgm:pt modelId="{ECB7A1A1-A7D4-46A6-A264-FF1378DBF0ED}" type="parTrans" cxnId="{0172F5D8-E3B5-47AB-8614-4A9D65E6BB01}">
      <dgm:prSet/>
      <dgm:spPr/>
      <dgm:t>
        <a:bodyPr/>
        <a:lstStyle/>
        <a:p>
          <a:endParaRPr lang="en-US"/>
        </a:p>
      </dgm:t>
    </dgm:pt>
    <dgm:pt modelId="{0374B29D-1DEC-46DB-8F56-101C1BB5D2FF}" type="sibTrans" cxnId="{0172F5D8-E3B5-47AB-8614-4A9D65E6BB01}">
      <dgm:prSet/>
      <dgm:spPr/>
      <dgm:t>
        <a:bodyPr/>
        <a:lstStyle/>
        <a:p>
          <a:endParaRPr lang="en-US"/>
        </a:p>
      </dgm:t>
    </dgm:pt>
    <dgm:pt modelId="{A4C61C23-5F20-4DE6-BCAE-46C7CCAA24C0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dirty="0" smtClean="0"/>
            <a:t>Maintain Core Capacity</a:t>
          </a:r>
          <a:endParaRPr lang="en-US" dirty="0"/>
        </a:p>
      </dgm:t>
    </dgm:pt>
    <dgm:pt modelId="{09EDC3D3-953C-46BE-9763-637606ED9F83}" type="parTrans" cxnId="{B1B434C9-6224-4675-B49C-ABB382CCA346}">
      <dgm:prSet/>
      <dgm:spPr/>
      <dgm:t>
        <a:bodyPr/>
        <a:lstStyle/>
        <a:p>
          <a:endParaRPr lang="en-US"/>
        </a:p>
      </dgm:t>
    </dgm:pt>
    <dgm:pt modelId="{82C59190-4C6A-4E9B-AA58-5EC42FA83E69}" type="sibTrans" cxnId="{B1B434C9-6224-4675-B49C-ABB382CCA346}">
      <dgm:prSet/>
      <dgm:spPr/>
      <dgm:t>
        <a:bodyPr/>
        <a:lstStyle/>
        <a:p>
          <a:endParaRPr lang="en-US"/>
        </a:p>
      </dgm:t>
    </dgm:pt>
    <dgm:pt modelId="{74DA462A-C744-4DB7-BF41-0D636590FF5C}" type="pres">
      <dgm:prSet presAssocID="{6FF13E19-0ADD-49FA-9731-4E597A5966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35C04-A33C-4C52-9EBB-294B4FAC3C0B}" type="pres">
      <dgm:prSet presAssocID="{16725063-1CEA-4310-8CE6-E3FBBFFE71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8CADF-6A1A-4F73-A038-A50580619B93}" type="pres">
      <dgm:prSet presAssocID="{7AC372A9-5346-4BE2-B107-5C4A3EB96A01}" presName="sibTrans" presStyleCnt="0"/>
      <dgm:spPr/>
      <dgm:t>
        <a:bodyPr/>
        <a:lstStyle/>
        <a:p>
          <a:endParaRPr lang="en-US"/>
        </a:p>
      </dgm:t>
    </dgm:pt>
    <dgm:pt modelId="{C8804593-3D6E-4084-94C9-AFCAEDD70331}" type="pres">
      <dgm:prSet presAssocID="{A26969AF-976A-4E3B-8B15-8F76460290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CE804-9997-4F27-BD61-F847D91AB788}" type="pres">
      <dgm:prSet presAssocID="{11532C30-6CE0-410D-8B8E-58BF82872DE9}" presName="sibTrans" presStyleCnt="0"/>
      <dgm:spPr/>
      <dgm:t>
        <a:bodyPr/>
        <a:lstStyle/>
        <a:p>
          <a:endParaRPr lang="en-US"/>
        </a:p>
      </dgm:t>
    </dgm:pt>
    <dgm:pt modelId="{04F553A5-FA08-4FC0-923B-667BD40ABF73}" type="pres">
      <dgm:prSet presAssocID="{22F91783-5135-4845-827C-666CE91036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A0B2D-EBFE-41D2-999F-F9042FC43A54}" type="pres">
      <dgm:prSet presAssocID="{BE341620-9011-4BF0-9922-9A9089AB63DB}" presName="sibTrans" presStyleCnt="0"/>
      <dgm:spPr/>
      <dgm:t>
        <a:bodyPr/>
        <a:lstStyle/>
        <a:p>
          <a:endParaRPr lang="en-US"/>
        </a:p>
      </dgm:t>
    </dgm:pt>
    <dgm:pt modelId="{7345ECF3-935D-47DC-AEB1-486C0A648E81}" type="pres">
      <dgm:prSet presAssocID="{B377E043-E439-486C-ACB0-07F63F3110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FDE29-EE97-461A-9F42-17001DF6C526}" type="pres">
      <dgm:prSet presAssocID="{0374B29D-1DEC-46DB-8F56-101C1BB5D2FF}" presName="sibTrans" presStyleCnt="0"/>
      <dgm:spPr/>
      <dgm:t>
        <a:bodyPr/>
        <a:lstStyle/>
        <a:p>
          <a:endParaRPr lang="en-US"/>
        </a:p>
      </dgm:t>
    </dgm:pt>
    <dgm:pt modelId="{3F42033D-2710-4ED0-87F8-C133E2C0D27C}" type="pres">
      <dgm:prSet presAssocID="{A4C61C23-5F20-4DE6-BCAE-46C7CCAA24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D1CF9-03A5-4879-BB37-E308C519EEFA}" type="presOf" srcId="{A4C61C23-5F20-4DE6-BCAE-46C7CCAA24C0}" destId="{3F42033D-2710-4ED0-87F8-C133E2C0D27C}" srcOrd="0" destOrd="0" presId="urn:microsoft.com/office/officeart/2005/8/layout/default"/>
    <dgm:cxn modelId="{0172F5D8-E3B5-47AB-8614-4A9D65E6BB01}" srcId="{6FF13E19-0ADD-49FA-9731-4E597A59662A}" destId="{B377E043-E439-486C-ACB0-07F63F3110E4}" srcOrd="3" destOrd="0" parTransId="{ECB7A1A1-A7D4-46A6-A264-FF1378DBF0ED}" sibTransId="{0374B29D-1DEC-46DB-8F56-101C1BB5D2FF}"/>
    <dgm:cxn modelId="{3EE21CAA-F751-4836-BDCE-3F712A6978FA}" srcId="{6FF13E19-0ADD-49FA-9731-4E597A59662A}" destId="{22F91783-5135-4845-827C-666CE910367B}" srcOrd="2" destOrd="0" parTransId="{C2DEE237-2E40-4CAD-947F-6D6875DDBA0F}" sibTransId="{BE341620-9011-4BF0-9922-9A9089AB63DB}"/>
    <dgm:cxn modelId="{75CF94B1-66A5-4760-8816-69CC720631F4}" type="presOf" srcId="{16725063-1CEA-4310-8CE6-E3FBBFFE71D2}" destId="{C2F35C04-A33C-4C52-9EBB-294B4FAC3C0B}" srcOrd="0" destOrd="0" presId="urn:microsoft.com/office/officeart/2005/8/layout/default"/>
    <dgm:cxn modelId="{70648A56-536E-4152-A9B5-723AA3D7020E}" srcId="{6FF13E19-0ADD-49FA-9731-4E597A59662A}" destId="{A26969AF-976A-4E3B-8B15-8F76460290FD}" srcOrd="1" destOrd="0" parTransId="{BF95A3D9-860C-47F2-94FE-EF5CB2CA72DB}" sibTransId="{11532C30-6CE0-410D-8B8E-58BF82872DE9}"/>
    <dgm:cxn modelId="{F9D7E2DC-FE71-4F09-A7E1-E606F811987C}" type="presOf" srcId="{6FF13E19-0ADD-49FA-9731-4E597A59662A}" destId="{74DA462A-C744-4DB7-BF41-0D636590FF5C}" srcOrd="0" destOrd="0" presId="urn:microsoft.com/office/officeart/2005/8/layout/default"/>
    <dgm:cxn modelId="{58D90862-3090-472B-A183-C841C7AE4E0D}" type="presOf" srcId="{A26969AF-976A-4E3B-8B15-8F76460290FD}" destId="{C8804593-3D6E-4084-94C9-AFCAEDD70331}" srcOrd="0" destOrd="0" presId="urn:microsoft.com/office/officeart/2005/8/layout/default"/>
    <dgm:cxn modelId="{479B5B57-5934-4777-AD66-E2755F710407}" type="presOf" srcId="{B377E043-E439-486C-ACB0-07F63F3110E4}" destId="{7345ECF3-935D-47DC-AEB1-486C0A648E81}" srcOrd="0" destOrd="0" presId="urn:microsoft.com/office/officeart/2005/8/layout/default"/>
    <dgm:cxn modelId="{B1B434C9-6224-4675-B49C-ABB382CCA346}" srcId="{6FF13E19-0ADD-49FA-9731-4E597A59662A}" destId="{A4C61C23-5F20-4DE6-BCAE-46C7CCAA24C0}" srcOrd="4" destOrd="0" parTransId="{09EDC3D3-953C-46BE-9763-637606ED9F83}" sibTransId="{82C59190-4C6A-4E9B-AA58-5EC42FA83E69}"/>
    <dgm:cxn modelId="{768504CA-B316-448B-8D84-9C8F6516F59E}" srcId="{6FF13E19-0ADD-49FA-9731-4E597A59662A}" destId="{16725063-1CEA-4310-8CE6-E3FBBFFE71D2}" srcOrd="0" destOrd="0" parTransId="{2611BC80-676A-4A48-9CAF-381A3950D2C7}" sibTransId="{7AC372A9-5346-4BE2-B107-5C4A3EB96A01}"/>
    <dgm:cxn modelId="{47B17E9D-6F6F-4A68-B9B3-29F2A0E7982F}" type="presOf" srcId="{22F91783-5135-4845-827C-666CE910367B}" destId="{04F553A5-FA08-4FC0-923B-667BD40ABF73}" srcOrd="0" destOrd="0" presId="urn:microsoft.com/office/officeart/2005/8/layout/default"/>
    <dgm:cxn modelId="{932504A4-1B47-459B-82A9-204CBFBEA03C}" type="presParOf" srcId="{74DA462A-C744-4DB7-BF41-0D636590FF5C}" destId="{C2F35C04-A33C-4C52-9EBB-294B4FAC3C0B}" srcOrd="0" destOrd="0" presId="urn:microsoft.com/office/officeart/2005/8/layout/default"/>
    <dgm:cxn modelId="{51F2247C-A09F-48E4-93FC-2B3A6C4B6E49}" type="presParOf" srcId="{74DA462A-C744-4DB7-BF41-0D636590FF5C}" destId="{B938CADF-6A1A-4F73-A038-A50580619B93}" srcOrd="1" destOrd="0" presId="urn:microsoft.com/office/officeart/2005/8/layout/default"/>
    <dgm:cxn modelId="{19290E68-20B9-4740-872D-8486A35542C0}" type="presParOf" srcId="{74DA462A-C744-4DB7-BF41-0D636590FF5C}" destId="{C8804593-3D6E-4084-94C9-AFCAEDD70331}" srcOrd="2" destOrd="0" presId="urn:microsoft.com/office/officeart/2005/8/layout/default"/>
    <dgm:cxn modelId="{1745DC25-911D-4ED7-B513-0BA05FE2790C}" type="presParOf" srcId="{74DA462A-C744-4DB7-BF41-0D636590FF5C}" destId="{93BCE804-9997-4F27-BD61-F847D91AB788}" srcOrd="3" destOrd="0" presId="urn:microsoft.com/office/officeart/2005/8/layout/default"/>
    <dgm:cxn modelId="{93DE176C-2B90-42DA-B888-06513909AE96}" type="presParOf" srcId="{74DA462A-C744-4DB7-BF41-0D636590FF5C}" destId="{04F553A5-FA08-4FC0-923B-667BD40ABF73}" srcOrd="4" destOrd="0" presId="urn:microsoft.com/office/officeart/2005/8/layout/default"/>
    <dgm:cxn modelId="{9C7EB0A6-7C80-4A84-BDC6-4D9F2C0206A6}" type="presParOf" srcId="{74DA462A-C744-4DB7-BF41-0D636590FF5C}" destId="{32FA0B2D-EBFE-41D2-999F-F9042FC43A54}" srcOrd="5" destOrd="0" presId="urn:microsoft.com/office/officeart/2005/8/layout/default"/>
    <dgm:cxn modelId="{D0F36EF6-8E76-4489-861E-EEDE0D1949EA}" type="presParOf" srcId="{74DA462A-C744-4DB7-BF41-0D636590FF5C}" destId="{7345ECF3-935D-47DC-AEB1-486C0A648E81}" srcOrd="6" destOrd="0" presId="urn:microsoft.com/office/officeart/2005/8/layout/default"/>
    <dgm:cxn modelId="{51AB1209-E776-4563-9EBF-3FF8C11A66D3}" type="presParOf" srcId="{74DA462A-C744-4DB7-BF41-0D636590FF5C}" destId="{D8BFDE29-EE97-461A-9F42-17001DF6C526}" srcOrd="7" destOrd="0" presId="urn:microsoft.com/office/officeart/2005/8/layout/default"/>
    <dgm:cxn modelId="{61E422C1-220C-4AA0-B095-35FDD5833ED2}" type="presParOf" srcId="{74DA462A-C744-4DB7-BF41-0D636590FF5C}" destId="{3F42033D-2710-4ED0-87F8-C133E2C0D27C}" srcOrd="8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B3D33-40A7-40EA-810A-6A4A374E95D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Four</a:t>
          </a:r>
          <a:endParaRPr lang="en-US" dirty="0">
            <a:solidFill>
              <a:schemeClr val="bg1"/>
            </a:solidFill>
          </a:endParaRPr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0" presStyleCnt="4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0" presStyleCnt="4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1" presStyleCnt="4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1" presStyleCnt="4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2" presStyleCnt="4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2" presStyleCnt="4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3" presStyleCnt="4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3" presStyleCnt="4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F5556-124C-4A38-8913-6C809FDEF8D9}" srcId="{0ACCD11B-B088-40FE-B173-C2F21054F8BC}" destId="{766B3D33-40A7-40EA-810A-6A4A374E95DB}" srcOrd="0" destOrd="0" parTransId="{7712FAF8-2A95-46A3-BB6D-2CA5A557376B}" sibTransId="{5D15F189-1294-4877-A265-0B8579777F82}"/>
    <dgm:cxn modelId="{B9AA7944-7725-4F8A-B99F-0ED7B95A357F}" type="presOf" srcId="{D6B86B9F-8E63-47AF-BAC1-542EF2C48E66}" destId="{6796A999-FB94-4893-862D-D65616995701}" srcOrd="1" destOrd="0" presId="urn:microsoft.com/office/officeart/2005/8/layout/vList4"/>
    <dgm:cxn modelId="{CB242746-72D0-4B4F-87E1-AC5B380B778B}" srcId="{0ACCD11B-B088-40FE-B173-C2F21054F8BC}" destId="{D6B86B9F-8E63-47AF-BAC1-542EF2C48E66}" srcOrd="3" destOrd="0" parTransId="{92F3BEE5-BCF0-4D28-B9EB-50AC182EA575}" sibTransId="{D70A9258-900A-40FE-84FB-AEFD94E9A705}"/>
    <dgm:cxn modelId="{1B52941C-CF26-4C2E-A219-9A13769C2DAB}" type="presOf" srcId="{EFB5C462-2B79-46BC-9F4B-AA691B93BF4A}" destId="{FF993D39-0CCC-46CB-8F13-31933DD2F47F}" srcOrd="0" destOrd="0" presId="urn:microsoft.com/office/officeart/2005/8/layout/vList4"/>
    <dgm:cxn modelId="{7A80F949-F26F-4AF4-8AB7-118BF525903E}" type="presOf" srcId="{D730DCC5-2258-451C-B41D-86ECFD0FFDF2}" destId="{137F8147-167D-4F12-B3BD-CE243D56EC19}" srcOrd="1" destOrd="0" presId="urn:microsoft.com/office/officeart/2005/8/layout/vList4"/>
    <dgm:cxn modelId="{860EFC3B-042B-4F6F-842B-65B41162690E}" srcId="{0ACCD11B-B088-40FE-B173-C2F21054F8BC}" destId="{D730DCC5-2258-451C-B41D-86ECFD0FFDF2}" srcOrd="1" destOrd="0" parTransId="{C56F33FB-ECA0-47FF-B809-A87CBDE8E1C6}" sibTransId="{C8BF8626-EE1E-4080-B215-C430E6D83433}"/>
    <dgm:cxn modelId="{E3ADDA98-0235-459D-85FF-C803103D98A6}" type="presOf" srcId="{766B3D33-40A7-40EA-810A-6A4A374E95DB}" destId="{155BB16D-4280-4E3C-BEC8-C23ECA9773FE}" srcOrd="1" destOrd="0" presId="urn:microsoft.com/office/officeart/2005/8/layout/vList4"/>
    <dgm:cxn modelId="{69E66F66-A1C6-4B76-9B4B-FF483D8BFC82}" type="presOf" srcId="{D730DCC5-2258-451C-B41D-86ECFD0FFDF2}" destId="{05D125FF-4EFD-43D1-85B9-BD51F1AF2D32}" srcOrd="0" destOrd="0" presId="urn:microsoft.com/office/officeart/2005/8/layout/vList4"/>
    <dgm:cxn modelId="{76664FB9-8BBB-4365-B794-6FD15BF33531}" type="presOf" srcId="{766B3D33-40A7-40EA-810A-6A4A374E95DB}" destId="{EF50C0D8-9544-4906-9812-C6A527BBD3F7}" srcOrd="0" destOrd="0" presId="urn:microsoft.com/office/officeart/2005/8/layout/vList4"/>
    <dgm:cxn modelId="{0A68CC10-28AC-492B-B03B-24CF2A760F6E}" type="presOf" srcId="{D6B86B9F-8E63-47AF-BAC1-542EF2C48E66}" destId="{5485F41E-CAB3-47D7-A5C6-1DB6ACCD5B43}" srcOrd="0" destOrd="0" presId="urn:microsoft.com/office/officeart/2005/8/layout/vList4"/>
    <dgm:cxn modelId="{C96227C4-3578-4AF4-A8C5-57CD91047979}" srcId="{0ACCD11B-B088-40FE-B173-C2F21054F8BC}" destId="{EFB5C462-2B79-46BC-9F4B-AA691B93BF4A}" srcOrd="2" destOrd="0" parTransId="{220C198F-58EC-4374-9545-70BEFA6B08F6}" sibTransId="{C296BD8D-06F4-431E-90F2-ADCF813DA732}"/>
    <dgm:cxn modelId="{BDAAD326-AAF1-4961-8F0D-81F20E0F2B84}" type="presOf" srcId="{EFB5C462-2B79-46BC-9F4B-AA691B93BF4A}" destId="{5768F7E1-5D4C-4A62-849F-EFEF8DCCE9EA}" srcOrd="1" destOrd="0" presId="urn:microsoft.com/office/officeart/2005/8/layout/vList4"/>
    <dgm:cxn modelId="{500B4F44-62B8-4091-AC09-B2630E05AF81}" type="presOf" srcId="{0ACCD11B-B088-40FE-B173-C2F21054F8BC}" destId="{7B64B773-8E08-41CD-A69C-B5C1C44474F9}" srcOrd="0" destOrd="0" presId="urn:microsoft.com/office/officeart/2005/8/layout/vList4"/>
    <dgm:cxn modelId="{E12803E6-65AC-46EF-9753-D6DF70C723CE}" type="presParOf" srcId="{7B64B773-8E08-41CD-A69C-B5C1C44474F9}" destId="{0717A487-D61F-484D-9F6D-A9C8BBC6A53E}" srcOrd="0" destOrd="0" presId="urn:microsoft.com/office/officeart/2005/8/layout/vList4"/>
    <dgm:cxn modelId="{A9036DAA-FAA0-4647-A16B-90D87ACB61EA}" type="presParOf" srcId="{0717A487-D61F-484D-9F6D-A9C8BBC6A53E}" destId="{EF50C0D8-9544-4906-9812-C6A527BBD3F7}" srcOrd="0" destOrd="0" presId="urn:microsoft.com/office/officeart/2005/8/layout/vList4"/>
    <dgm:cxn modelId="{A6626643-F0D4-49C3-8EAC-3A8A81611FA1}" type="presParOf" srcId="{0717A487-D61F-484D-9F6D-A9C8BBC6A53E}" destId="{52876642-23CF-4D16-A441-0E2222D19E08}" srcOrd="1" destOrd="0" presId="urn:microsoft.com/office/officeart/2005/8/layout/vList4"/>
    <dgm:cxn modelId="{B00A72BA-D7F2-4A53-AC79-C63B9F3D0B15}" type="presParOf" srcId="{0717A487-D61F-484D-9F6D-A9C8BBC6A53E}" destId="{155BB16D-4280-4E3C-BEC8-C23ECA9773FE}" srcOrd="2" destOrd="0" presId="urn:microsoft.com/office/officeart/2005/8/layout/vList4"/>
    <dgm:cxn modelId="{F85E27E7-A1CE-46A3-BEDA-D9236E1332D2}" type="presParOf" srcId="{7B64B773-8E08-41CD-A69C-B5C1C44474F9}" destId="{92D6F8BB-6D7C-401C-9881-4868B6B1031F}" srcOrd="1" destOrd="0" presId="urn:microsoft.com/office/officeart/2005/8/layout/vList4"/>
    <dgm:cxn modelId="{C4E3496E-5BA5-492B-8511-137BAD7A2BC7}" type="presParOf" srcId="{7B64B773-8E08-41CD-A69C-B5C1C44474F9}" destId="{34ED25A5-C323-46EE-B7DA-EFF0196CCA2C}" srcOrd="2" destOrd="0" presId="urn:microsoft.com/office/officeart/2005/8/layout/vList4"/>
    <dgm:cxn modelId="{BB6A1CE1-6D48-44B6-9238-C36DEDCF27A6}" type="presParOf" srcId="{34ED25A5-C323-46EE-B7DA-EFF0196CCA2C}" destId="{05D125FF-4EFD-43D1-85B9-BD51F1AF2D32}" srcOrd="0" destOrd="0" presId="urn:microsoft.com/office/officeart/2005/8/layout/vList4"/>
    <dgm:cxn modelId="{40CF28E2-68ED-496F-8AE2-0BF791BBD176}" type="presParOf" srcId="{34ED25A5-C323-46EE-B7DA-EFF0196CCA2C}" destId="{14F8D7B1-A47B-4D8A-AE4C-59251BBE3F7A}" srcOrd="1" destOrd="0" presId="urn:microsoft.com/office/officeart/2005/8/layout/vList4"/>
    <dgm:cxn modelId="{787B24A9-98A2-4998-A71C-3D39DF31791F}" type="presParOf" srcId="{34ED25A5-C323-46EE-B7DA-EFF0196CCA2C}" destId="{137F8147-167D-4F12-B3BD-CE243D56EC19}" srcOrd="2" destOrd="0" presId="urn:microsoft.com/office/officeart/2005/8/layout/vList4"/>
    <dgm:cxn modelId="{FB463998-5C99-4434-B7F6-086C9A8385EE}" type="presParOf" srcId="{7B64B773-8E08-41CD-A69C-B5C1C44474F9}" destId="{F0DE6A7E-B1AD-4C16-B41A-1F5D08294EA1}" srcOrd="3" destOrd="0" presId="urn:microsoft.com/office/officeart/2005/8/layout/vList4"/>
    <dgm:cxn modelId="{3B187808-871F-4CCA-B0ED-8909EBA6978D}" type="presParOf" srcId="{7B64B773-8E08-41CD-A69C-B5C1C44474F9}" destId="{775A1CB7-8843-420B-BA76-431C6C2A9374}" srcOrd="4" destOrd="0" presId="urn:microsoft.com/office/officeart/2005/8/layout/vList4"/>
    <dgm:cxn modelId="{C230DF6D-95E4-442A-8AEA-EA5E6A861A88}" type="presParOf" srcId="{775A1CB7-8843-420B-BA76-431C6C2A9374}" destId="{FF993D39-0CCC-46CB-8F13-31933DD2F47F}" srcOrd="0" destOrd="0" presId="urn:microsoft.com/office/officeart/2005/8/layout/vList4"/>
    <dgm:cxn modelId="{A2D097A1-7B1E-4519-A2D8-AE28B015B0D7}" type="presParOf" srcId="{775A1CB7-8843-420B-BA76-431C6C2A9374}" destId="{2E692DFE-C457-4E8B-9A45-6713198A927B}" srcOrd="1" destOrd="0" presId="urn:microsoft.com/office/officeart/2005/8/layout/vList4"/>
    <dgm:cxn modelId="{555434E2-729C-4779-AE27-44A7967B0F17}" type="presParOf" srcId="{775A1CB7-8843-420B-BA76-431C6C2A9374}" destId="{5768F7E1-5D4C-4A62-849F-EFEF8DCCE9EA}" srcOrd="2" destOrd="0" presId="urn:microsoft.com/office/officeart/2005/8/layout/vList4"/>
    <dgm:cxn modelId="{1833EE66-75F8-49F4-8631-4F37D3882FCE}" type="presParOf" srcId="{7B64B773-8E08-41CD-A69C-B5C1C44474F9}" destId="{59AC9C1F-4950-4D2E-83AA-004775F17B3A}" srcOrd="5" destOrd="0" presId="urn:microsoft.com/office/officeart/2005/8/layout/vList4"/>
    <dgm:cxn modelId="{4858AD0E-639C-4BA4-97F2-73F690C930E7}" type="presParOf" srcId="{7B64B773-8E08-41CD-A69C-B5C1C44474F9}" destId="{BF34B7A8-FA4F-4314-B7DC-566FD98AD359}" srcOrd="6" destOrd="0" presId="urn:microsoft.com/office/officeart/2005/8/layout/vList4"/>
    <dgm:cxn modelId="{6CB3B73D-93D6-45A5-985D-EF3416248381}" type="presParOf" srcId="{BF34B7A8-FA4F-4314-B7DC-566FD98AD359}" destId="{5485F41E-CAB3-47D7-A5C6-1DB6ACCD5B43}" srcOrd="0" destOrd="0" presId="urn:microsoft.com/office/officeart/2005/8/layout/vList4"/>
    <dgm:cxn modelId="{BE8B1400-256C-4020-90E6-E8BB5453BD02}" type="presParOf" srcId="{BF34B7A8-FA4F-4314-B7DC-566FD98AD359}" destId="{2CDF63DC-297A-4B99-824D-B7DCE9B7BEB6}" srcOrd="1" destOrd="0" presId="urn:microsoft.com/office/officeart/2005/8/layout/vList4"/>
    <dgm:cxn modelId="{87E520B7-951F-4125-9FB2-840B23EF4B1A}" type="presParOf" srcId="{BF34B7A8-FA4F-4314-B7DC-566FD98AD359}" destId="{6796A999-FB94-4893-862D-D65616995701}" srcOrd="2" destOrd="0" presId="urn:microsoft.com/office/officeart/2005/8/layout/vList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F2863-8C17-445C-8846-A3BD17968873}" type="pres">
      <dgm:prSet presAssocID="{0ACCD11B-B088-40FE-B173-C2F21054F8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DD64440-66CB-40D0-A424-A2BDD985FEC7}" type="presOf" srcId="{0ACCD11B-B088-40FE-B173-C2F21054F8BC}" destId="{0B0F2863-8C17-445C-8846-A3BD17968873}" srcOrd="0" destOrd="0" presId="urn:microsoft.com/office/officeart/2005/8/layout/vList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B3D33-40A7-40EA-810A-6A4A374E95D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</a:t>
          </a:r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dirty="0" smtClean="0">
              <a:solidFill>
                <a:schemeClr val="bg1"/>
              </a:solidFill>
            </a:rPr>
            <a:t>Four</a:t>
          </a:r>
          <a:endParaRPr lang="en-US" dirty="0">
            <a:solidFill>
              <a:schemeClr val="bg1"/>
            </a:solidFill>
          </a:endParaRPr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</a:t>
          </a:r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dirty="0" smtClean="0">
              <a:solidFill>
                <a:schemeClr val="bg1"/>
              </a:solidFill>
            </a:rPr>
            <a:t>Three</a:t>
          </a:r>
          <a:endParaRPr lang="en-US" dirty="0">
            <a:solidFill>
              <a:schemeClr val="bg1"/>
            </a:solidFill>
          </a:endParaRPr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23D888B0-99CD-4FC4-A2C0-DA176042FA2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Five</a:t>
          </a:r>
          <a:endParaRPr lang="en-US" dirty="0">
            <a:solidFill>
              <a:schemeClr val="bg1"/>
            </a:solidFill>
          </a:endParaRPr>
        </a:p>
      </dgm:t>
    </dgm:pt>
    <dgm:pt modelId="{7279583D-7A6D-4AEA-BEAA-D0DDD2783B8F}" type="parTrans" cxnId="{D5A201C2-B6FC-4F15-B254-84D045D9008C}">
      <dgm:prSet/>
      <dgm:spPr/>
      <dgm:t>
        <a:bodyPr/>
        <a:lstStyle/>
        <a:p>
          <a:endParaRPr lang="en-US"/>
        </a:p>
      </dgm:t>
    </dgm:pt>
    <dgm:pt modelId="{EECFD42A-8A97-4B1C-A8A6-FA34B337E397}" type="sibTrans" cxnId="{D5A201C2-B6FC-4F15-B254-84D045D9008C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2CB32-4A19-4A83-95A1-E9EE713B0AC2}" type="pres">
      <dgm:prSet presAssocID="{23D888B0-99CD-4FC4-A2C0-DA176042FA24}" presName="comp" presStyleCnt="0"/>
      <dgm:spPr/>
    </dgm:pt>
    <dgm:pt modelId="{2D9AFBD8-5FED-4A2E-B36B-C7E8C308ABA4}" type="pres">
      <dgm:prSet presAssocID="{23D888B0-99CD-4FC4-A2C0-DA176042FA24}" presName="box" presStyleLbl="node1" presStyleIdx="0" presStyleCnt="5"/>
      <dgm:spPr/>
      <dgm:t>
        <a:bodyPr/>
        <a:lstStyle/>
        <a:p>
          <a:endParaRPr lang="en-US"/>
        </a:p>
      </dgm:t>
    </dgm:pt>
    <dgm:pt modelId="{88634B0B-C00D-4F9E-B06D-ACF1A8DCFBCF}" type="pres">
      <dgm:prSet presAssocID="{23D888B0-99CD-4FC4-A2C0-DA176042FA24}" presName="img" presStyleLbl="fgImgPlace1" presStyleIdx="0" presStyleCnt="5"/>
      <dgm:spPr>
        <a:solidFill>
          <a:srgbClr val="7284A3"/>
        </a:solidFill>
      </dgm:spPr>
      <dgm:t>
        <a:bodyPr/>
        <a:lstStyle/>
        <a:p>
          <a:endParaRPr lang="en-US"/>
        </a:p>
      </dgm:t>
    </dgm:pt>
    <dgm:pt modelId="{74DBAF36-075B-4E2E-AD3C-E237D3721681}" type="pres">
      <dgm:prSet presAssocID="{23D888B0-99CD-4FC4-A2C0-DA176042FA24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65C91-7867-431A-B323-3337C6572B7D}" type="pres">
      <dgm:prSet presAssocID="{EECFD42A-8A97-4B1C-A8A6-FA34B337E397}" presName="spacer" presStyleCnt="0"/>
      <dgm:spPr/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1" presStyleCnt="5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1" presStyleCnt="5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2" presStyleCnt="5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2" presStyleCnt="5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3" presStyleCnt="5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3" presStyleCnt="5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4" presStyleCnt="5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4" presStyleCnt="5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F5556-124C-4A38-8913-6C809FDEF8D9}" srcId="{0ACCD11B-B088-40FE-B173-C2F21054F8BC}" destId="{766B3D33-40A7-40EA-810A-6A4A374E95DB}" srcOrd="1" destOrd="0" parTransId="{7712FAF8-2A95-46A3-BB6D-2CA5A557376B}" sibTransId="{5D15F189-1294-4877-A265-0B8579777F82}"/>
    <dgm:cxn modelId="{1421B2B3-F30B-443D-9ADE-AFFD8D19E438}" type="presOf" srcId="{766B3D33-40A7-40EA-810A-6A4A374E95DB}" destId="{155BB16D-4280-4E3C-BEC8-C23ECA9773FE}" srcOrd="1" destOrd="0" presId="urn:microsoft.com/office/officeart/2005/8/layout/vList4"/>
    <dgm:cxn modelId="{9C85F836-EF20-4FD6-A7C2-89A4E81CF6A2}" type="presOf" srcId="{766B3D33-40A7-40EA-810A-6A4A374E95DB}" destId="{EF50C0D8-9544-4906-9812-C6A527BBD3F7}" srcOrd="0" destOrd="0" presId="urn:microsoft.com/office/officeart/2005/8/layout/vList4"/>
    <dgm:cxn modelId="{9A447E65-87D2-4A80-8BAA-9EAF77EB7D4B}" type="presOf" srcId="{EFB5C462-2B79-46BC-9F4B-AA691B93BF4A}" destId="{FF993D39-0CCC-46CB-8F13-31933DD2F47F}" srcOrd="0" destOrd="0" presId="urn:microsoft.com/office/officeart/2005/8/layout/vList4"/>
    <dgm:cxn modelId="{94B5B4F8-AF4E-45F4-8476-0CA3D1E6D6D7}" type="presOf" srcId="{D6B86B9F-8E63-47AF-BAC1-542EF2C48E66}" destId="{5485F41E-CAB3-47D7-A5C6-1DB6ACCD5B43}" srcOrd="0" destOrd="0" presId="urn:microsoft.com/office/officeart/2005/8/layout/vList4"/>
    <dgm:cxn modelId="{9F0EFC15-19D8-4BE1-A519-6F583075AB32}" type="presOf" srcId="{23D888B0-99CD-4FC4-A2C0-DA176042FA24}" destId="{2D9AFBD8-5FED-4A2E-B36B-C7E8C308ABA4}" srcOrd="0" destOrd="0" presId="urn:microsoft.com/office/officeart/2005/8/layout/vList4"/>
    <dgm:cxn modelId="{D5A201C2-B6FC-4F15-B254-84D045D9008C}" srcId="{0ACCD11B-B088-40FE-B173-C2F21054F8BC}" destId="{23D888B0-99CD-4FC4-A2C0-DA176042FA24}" srcOrd="0" destOrd="0" parTransId="{7279583D-7A6D-4AEA-BEAA-D0DDD2783B8F}" sibTransId="{EECFD42A-8A97-4B1C-A8A6-FA34B337E397}"/>
    <dgm:cxn modelId="{CB242746-72D0-4B4F-87E1-AC5B380B778B}" srcId="{0ACCD11B-B088-40FE-B173-C2F21054F8BC}" destId="{D6B86B9F-8E63-47AF-BAC1-542EF2C48E66}" srcOrd="4" destOrd="0" parTransId="{92F3BEE5-BCF0-4D28-B9EB-50AC182EA575}" sibTransId="{D70A9258-900A-40FE-84FB-AEFD94E9A705}"/>
    <dgm:cxn modelId="{860EFC3B-042B-4F6F-842B-65B41162690E}" srcId="{0ACCD11B-B088-40FE-B173-C2F21054F8BC}" destId="{D730DCC5-2258-451C-B41D-86ECFD0FFDF2}" srcOrd="2" destOrd="0" parTransId="{C56F33FB-ECA0-47FF-B809-A87CBDE8E1C6}" sibTransId="{C8BF8626-EE1E-4080-B215-C430E6D83433}"/>
    <dgm:cxn modelId="{B7A04339-BC55-4E8F-9D9F-9F92322785F3}" type="presOf" srcId="{D730DCC5-2258-451C-B41D-86ECFD0FFDF2}" destId="{05D125FF-4EFD-43D1-85B9-BD51F1AF2D32}" srcOrd="0" destOrd="0" presId="urn:microsoft.com/office/officeart/2005/8/layout/vList4"/>
    <dgm:cxn modelId="{CD72745C-43BE-459B-9466-07F56D0C24B6}" type="presOf" srcId="{23D888B0-99CD-4FC4-A2C0-DA176042FA24}" destId="{74DBAF36-075B-4E2E-AD3C-E237D3721681}" srcOrd="1" destOrd="0" presId="urn:microsoft.com/office/officeart/2005/8/layout/vList4"/>
    <dgm:cxn modelId="{C96514D0-8AA4-4D42-AA0B-E706D580423F}" type="presOf" srcId="{0ACCD11B-B088-40FE-B173-C2F21054F8BC}" destId="{7B64B773-8E08-41CD-A69C-B5C1C44474F9}" srcOrd="0" destOrd="0" presId="urn:microsoft.com/office/officeart/2005/8/layout/vList4"/>
    <dgm:cxn modelId="{E63A2DBA-EF30-44CB-BBD6-01600C24255C}" type="presOf" srcId="{D730DCC5-2258-451C-B41D-86ECFD0FFDF2}" destId="{137F8147-167D-4F12-B3BD-CE243D56EC19}" srcOrd="1" destOrd="0" presId="urn:microsoft.com/office/officeart/2005/8/layout/vList4"/>
    <dgm:cxn modelId="{C96227C4-3578-4AF4-A8C5-57CD91047979}" srcId="{0ACCD11B-B088-40FE-B173-C2F21054F8BC}" destId="{EFB5C462-2B79-46BC-9F4B-AA691B93BF4A}" srcOrd="3" destOrd="0" parTransId="{220C198F-58EC-4374-9545-70BEFA6B08F6}" sibTransId="{C296BD8D-06F4-431E-90F2-ADCF813DA732}"/>
    <dgm:cxn modelId="{90788C1F-9D81-4426-AC4A-74938230288D}" type="presOf" srcId="{EFB5C462-2B79-46BC-9F4B-AA691B93BF4A}" destId="{5768F7E1-5D4C-4A62-849F-EFEF8DCCE9EA}" srcOrd="1" destOrd="0" presId="urn:microsoft.com/office/officeart/2005/8/layout/vList4"/>
    <dgm:cxn modelId="{C8051C20-2BA7-40A3-84D3-2F882E25E1FC}" type="presOf" srcId="{D6B86B9F-8E63-47AF-BAC1-542EF2C48E66}" destId="{6796A999-FB94-4893-862D-D65616995701}" srcOrd="1" destOrd="0" presId="urn:microsoft.com/office/officeart/2005/8/layout/vList4"/>
    <dgm:cxn modelId="{57BAE836-9197-4AAD-B046-734B4A4A95CC}" type="presParOf" srcId="{7B64B773-8E08-41CD-A69C-B5C1C44474F9}" destId="{06A2CB32-4A19-4A83-95A1-E9EE713B0AC2}" srcOrd="0" destOrd="0" presId="urn:microsoft.com/office/officeart/2005/8/layout/vList4"/>
    <dgm:cxn modelId="{9E5955BB-0973-4303-86B2-0ED46EDDAA06}" type="presParOf" srcId="{06A2CB32-4A19-4A83-95A1-E9EE713B0AC2}" destId="{2D9AFBD8-5FED-4A2E-B36B-C7E8C308ABA4}" srcOrd="0" destOrd="0" presId="urn:microsoft.com/office/officeart/2005/8/layout/vList4"/>
    <dgm:cxn modelId="{45063B83-519B-45C3-85C7-4DF2EAC71726}" type="presParOf" srcId="{06A2CB32-4A19-4A83-95A1-E9EE713B0AC2}" destId="{88634B0B-C00D-4F9E-B06D-ACF1A8DCFBCF}" srcOrd="1" destOrd="0" presId="urn:microsoft.com/office/officeart/2005/8/layout/vList4"/>
    <dgm:cxn modelId="{4F90F968-4C65-4935-947C-4661297BBCC3}" type="presParOf" srcId="{06A2CB32-4A19-4A83-95A1-E9EE713B0AC2}" destId="{74DBAF36-075B-4E2E-AD3C-E237D3721681}" srcOrd="2" destOrd="0" presId="urn:microsoft.com/office/officeart/2005/8/layout/vList4"/>
    <dgm:cxn modelId="{DF0AF9D4-9C70-487B-BAED-5C1CAD5E1521}" type="presParOf" srcId="{7B64B773-8E08-41CD-A69C-B5C1C44474F9}" destId="{8D365C91-7867-431A-B323-3337C6572B7D}" srcOrd="1" destOrd="0" presId="urn:microsoft.com/office/officeart/2005/8/layout/vList4"/>
    <dgm:cxn modelId="{1DC7F2DB-B329-448D-BD70-1842E4DAA1E6}" type="presParOf" srcId="{7B64B773-8E08-41CD-A69C-B5C1C44474F9}" destId="{0717A487-D61F-484D-9F6D-A9C8BBC6A53E}" srcOrd="2" destOrd="0" presId="urn:microsoft.com/office/officeart/2005/8/layout/vList4"/>
    <dgm:cxn modelId="{37E0110B-9B7F-4964-B947-A10EC9A060E3}" type="presParOf" srcId="{0717A487-D61F-484D-9F6D-A9C8BBC6A53E}" destId="{EF50C0D8-9544-4906-9812-C6A527BBD3F7}" srcOrd="0" destOrd="0" presId="urn:microsoft.com/office/officeart/2005/8/layout/vList4"/>
    <dgm:cxn modelId="{A669DD4B-5FC8-4264-8A2C-4A712240CE91}" type="presParOf" srcId="{0717A487-D61F-484D-9F6D-A9C8BBC6A53E}" destId="{52876642-23CF-4D16-A441-0E2222D19E08}" srcOrd="1" destOrd="0" presId="urn:microsoft.com/office/officeart/2005/8/layout/vList4"/>
    <dgm:cxn modelId="{B45E088A-F74C-4291-8F47-FA36B2B8B991}" type="presParOf" srcId="{0717A487-D61F-484D-9F6D-A9C8BBC6A53E}" destId="{155BB16D-4280-4E3C-BEC8-C23ECA9773FE}" srcOrd="2" destOrd="0" presId="urn:microsoft.com/office/officeart/2005/8/layout/vList4"/>
    <dgm:cxn modelId="{A9140868-42A8-4816-9FB5-0983E7EABFBE}" type="presParOf" srcId="{7B64B773-8E08-41CD-A69C-B5C1C44474F9}" destId="{92D6F8BB-6D7C-401C-9881-4868B6B1031F}" srcOrd="3" destOrd="0" presId="urn:microsoft.com/office/officeart/2005/8/layout/vList4"/>
    <dgm:cxn modelId="{171EF10B-7F4C-4D44-AC99-ECFFFEE8DFC9}" type="presParOf" srcId="{7B64B773-8E08-41CD-A69C-B5C1C44474F9}" destId="{34ED25A5-C323-46EE-B7DA-EFF0196CCA2C}" srcOrd="4" destOrd="0" presId="urn:microsoft.com/office/officeart/2005/8/layout/vList4"/>
    <dgm:cxn modelId="{5F10941D-D7FD-43CE-A03D-2FAAA736C755}" type="presParOf" srcId="{34ED25A5-C323-46EE-B7DA-EFF0196CCA2C}" destId="{05D125FF-4EFD-43D1-85B9-BD51F1AF2D32}" srcOrd="0" destOrd="0" presId="urn:microsoft.com/office/officeart/2005/8/layout/vList4"/>
    <dgm:cxn modelId="{93BADAA9-AA98-4EF7-9761-DBE11411D1B0}" type="presParOf" srcId="{34ED25A5-C323-46EE-B7DA-EFF0196CCA2C}" destId="{14F8D7B1-A47B-4D8A-AE4C-59251BBE3F7A}" srcOrd="1" destOrd="0" presId="urn:microsoft.com/office/officeart/2005/8/layout/vList4"/>
    <dgm:cxn modelId="{D56D7A7A-5D6E-4327-A134-4E7C742127C8}" type="presParOf" srcId="{34ED25A5-C323-46EE-B7DA-EFF0196CCA2C}" destId="{137F8147-167D-4F12-B3BD-CE243D56EC19}" srcOrd="2" destOrd="0" presId="urn:microsoft.com/office/officeart/2005/8/layout/vList4"/>
    <dgm:cxn modelId="{F7C4B0DA-6E5E-4A79-BA1A-44F23B5B8BB9}" type="presParOf" srcId="{7B64B773-8E08-41CD-A69C-B5C1C44474F9}" destId="{F0DE6A7E-B1AD-4C16-B41A-1F5D08294EA1}" srcOrd="5" destOrd="0" presId="urn:microsoft.com/office/officeart/2005/8/layout/vList4"/>
    <dgm:cxn modelId="{11EAC932-54ED-4474-B758-3ED51F536B24}" type="presParOf" srcId="{7B64B773-8E08-41CD-A69C-B5C1C44474F9}" destId="{775A1CB7-8843-420B-BA76-431C6C2A9374}" srcOrd="6" destOrd="0" presId="urn:microsoft.com/office/officeart/2005/8/layout/vList4"/>
    <dgm:cxn modelId="{14914430-4064-4295-A10F-B3C842259E2C}" type="presParOf" srcId="{775A1CB7-8843-420B-BA76-431C6C2A9374}" destId="{FF993D39-0CCC-46CB-8F13-31933DD2F47F}" srcOrd="0" destOrd="0" presId="urn:microsoft.com/office/officeart/2005/8/layout/vList4"/>
    <dgm:cxn modelId="{6C7344F4-35A1-456E-891A-C1465F46E054}" type="presParOf" srcId="{775A1CB7-8843-420B-BA76-431C6C2A9374}" destId="{2E692DFE-C457-4E8B-9A45-6713198A927B}" srcOrd="1" destOrd="0" presId="urn:microsoft.com/office/officeart/2005/8/layout/vList4"/>
    <dgm:cxn modelId="{99EE208C-52CE-45B5-9E2D-B08099CF5524}" type="presParOf" srcId="{775A1CB7-8843-420B-BA76-431C6C2A9374}" destId="{5768F7E1-5D4C-4A62-849F-EFEF8DCCE9EA}" srcOrd="2" destOrd="0" presId="urn:microsoft.com/office/officeart/2005/8/layout/vList4"/>
    <dgm:cxn modelId="{6A483C93-0ECE-4B43-A97B-46CB152FA61C}" type="presParOf" srcId="{7B64B773-8E08-41CD-A69C-B5C1C44474F9}" destId="{59AC9C1F-4950-4D2E-83AA-004775F17B3A}" srcOrd="7" destOrd="0" presId="urn:microsoft.com/office/officeart/2005/8/layout/vList4"/>
    <dgm:cxn modelId="{8B96477B-FE59-4DF3-B24E-BE708DEC1D61}" type="presParOf" srcId="{7B64B773-8E08-41CD-A69C-B5C1C44474F9}" destId="{BF34B7A8-FA4F-4314-B7DC-566FD98AD359}" srcOrd="8" destOrd="0" presId="urn:microsoft.com/office/officeart/2005/8/layout/vList4"/>
    <dgm:cxn modelId="{E2EB2766-8603-44C8-92A1-508E6303DAD8}" type="presParOf" srcId="{BF34B7A8-FA4F-4314-B7DC-566FD98AD359}" destId="{5485F41E-CAB3-47D7-A5C6-1DB6ACCD5B43}" srcOrd="0" destOrd="0" presId="urn:microsoft.com/office/officeart/2005/8/layout/vList4"/>
    <dgm:cxn modelId="{9578CF3F-E9FE-48BF-8C79-645CCEC96DBE}" type="presParOf" srcId="{BF34B7A8-FA4F-4314-B7DC-566FD98AD359}" destId="{2CDF63DC-297A-4B99-824D-B7DCE9B7BEB6}" srcOrd="1" destOrd="0" presId="urn:microsoft.com/office/officeart/2005/8/layout/vList4"/>
    <dgm:cxn modelId="{E6FCB99E-F520-4E12-8469-5EA35AEF5BD8}" type="presParOf" srcId="{BF34B7A8-FA4F-4314-B7DC-566FD98AD359}" destId="{6796A999-FB94-4893-862D-D65616995701}" srcOrd="2" destOrd="0" presId="urn:microsoft.com/office/officeart/2005/8/layout/vList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F2863-8C17-445C-8846-A3BD17968873}" type="pres">
      <dgm:prSet presAssocID="{0ACCD11B-B088-40FE-B173-C2F21054F8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78CF6-F658-4623-8343-0A44BFCC1B97}" type="presOf" srcId="{0ACCD11B-B088-40FE-B173-C2F21054F8BC}" destId="{0B0F2863-8C17-445C-8846-A3BD17968873}" srcOrd="0" destOrd="0" presId="urn:microsoft.com/office/officeart/2005/8/layout/vLis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B3D33-40A7-40EA-810A-6A4A374E95DB}">
      <dgm:prSet phldrT="[Text]" custT="1"/>
      <dgm:spPr>
        <a:solidFill>
          <a:srgbClr val="727CA3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Step Five</a:t>
          </a:r>
          <a:endParaRPr lang="en-US" sz="2800" dirty="0">
            <a:solidFill>
              <a:schemeClr val="bg1"/>
            </a:solidFill>
          </a:endParaRPr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Step Three</a:t>
          </a:r>
          <a:endParaRPr lang="en-US" sz="2800" dirty="0">
            <a:solidFill>
              <a:schemeClr val="bg1"/>
            </a:solidFill>
          </a:endParaRPr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D6B86B9F-8E63-47AF-BAC1-542EF2C48E6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Step Two</a:t>
          </a:r>
          <a:endParaRPr lang="en-US" sz="2800" dirty="0">
            <a:solidFill>
              <a:schemeClr val="bg1"/>
            </a:solidFill>
          </a:endParaRPr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23D888B0-99CD-4FC4-A2C0-DA176042FA24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Step Six</a:t>
          </a:r>
          <a:endParaRPr lang="en-US" sz="2800" dirty="0">
            <a:solidFill>
              <a:schemeClr val="bg1"/>
            </a:solidFill>
          </a:endParaRPr>
        </a:p>
      </dgm:t>
    </dgm:pt>
    <dgm:pt modelId="{7279583D-7A6D-4AEA-BEAA-D0DDD2783B8F}" type="parTrans" cxnId="{D5A201C2-B6FC-4F15-B254-84D045D9008C}">
      <dgm:prSet/>
      <dgm:spPr/>
      <dgm:t>
        <a:bodyPr/>
        <a:lstStyle/>
        <a:p>
          <a:endParaRPr lang="en-US"/>
        </a:p>
      </dgm:t>
    </dgm:pt>
    <dgm:pt modelId="{EECFD42A-8A97-4B1C-A8A6-FA34B337E397}" type="sibTrans" cxnId="{D5A201C2-B6FC-4F15-B254-84D045D9008C}">
      <dgm:prSet/>
      <dgm:spPr/>
      <dgm:t>
        <a:bodyPr/>
        <a:lstStyle/>
        <a:p>
          <a:endParaRPr lang="en-US"/>
        </a:p>
      </dgm:t>
    </dgm:pt>
    <dgm:pt modelId="{15DD37AA-1B28-4291-B10D-30FE75B4CCA5}">
      <dgm:prSet custT="1"/>
      <dgm:spPr>
        <a:solidFill>
          <a:srgbClr val="C00000"/>
        </a:solidFill>
      </dgm:spPr>
      <dgm:t>
        <a:bodyPr/>
        <a:lstStyle/>
        <a:p>
          <a:r>
            <a:rPr lang="en-US" sz="2100" dirty="0" smtClean="0"/>
            <a:t/>
          </a:r>
          <a:br>
            <a:rPr lang="en-US" sz="2100" dirty="0" smtClean="0"/>
          </a:br>
          <a:r>
            <a:rPr lang="en-US" sz="2800" dirty="0" smtClean="0"/>
            <a:t>Step One</a:t>
          </a:r>
          <a:endParaRPr lang="en-US" sz="2800" dirty="0"/>
        </a:p>
      </dgm:t>
    </dgm:pt>
    <dgm:pt modelId="{71210ABA-1A2C-4F72-B1B2-DD76045422E7}" type="parTrans" cxnId="{EA1B3EAE-6245-4A81-B9E4-DAF93BCE5E1C}">
      <dgm:prSet/>
      <dgm:spPr/>
      <dgm:t>
        <a:bodyPr/>
        <a:lstStyle/>
        <a:p>
          <a:endParaRPr lang="en-US"/>
        </a:p>
      </dgm:t>
    </dgm:pt>
    <dgm:pt modelId="{CDDDDEB1-3754-4BCE-84EA-90D3A3CB1325}" type="sibTrans" cxnId="{EA1B3EAE-6245-4A81-B9E4-DAF93BCE5E1C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Step Four</a:t>
          </a:r>
          <a:endParaRPr lang="en-US" sz="2800" dirty="0">
            <a:solidFill>
              <a:schemeClr val="bg1"/>
            </a:solidFill>
          </a:endParaRPr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2CB32-4A19-4A83-95A1-E9EE713B0AC2}" type="pres">
      <dgm:prSet presAssocID="{23D888B0-99CD-4FC4-A2C0-DA176042FA24}" presName="comp" presStyleCnt="0"/>
      <dgm:spPr/>
    </dgm:pt>
    <dgm:pt modelId="{2D9AFBD8-5FED-4A2E-B36B-C7E8C308ABA4}" type="pres">
      <dgm:prSet presAssocID="{23D888B0-99CD-4FC4-A2C0-DA176042FA24}" presName="box" presStyleLbl="node1" presStyleIdx="0" presStyleCnt="6"/>
      <dgm:spPr/>
      <dgm:t>
        <a:bodyPr/>
        <a:lstStyle/>
        <a:p>
          <a:endParaRPr lang="en-US"/>
        </a:p>
      </dgm:t>
    </dgm:pt>
    <dgm:pt modelId="{88634B0B-C00D-4F9E-B06D-ACF1A8DCFBCF}" type="pres">
      <dgm:prSet presAssocID="{23D888B0-99CD-4FC4-A2C0-DA176042FA24}" presName="img" presStyleLbl="fgImgPlace1" presStyleIdx="0" presStyleCnt="6"/>
      <dgm:spPr>
        <a:solidFill>
          <a:srgbClr val="727CA3"/>
        </a:solidFill>
      </dgm:spPr>
      <dgm:t>
        <a:bodyPr/>
        <a:lstStyle/>
        <a:p>
          <a:endParaRPr lang="en-US"/>
        </a:p>
      </dgm:t>
    </dgm:pt>
    <dgm:pt modelId="{74DBAF36-075B-4E2E-AD3C-E237D3721681}" type="pres">
      <dgm:prSet presAssocID="{23D888B0-99CD-4FC4-A2C0-DA176042FA24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65C91-7867-431A-B323-3337C6572B7D}" type="pres">
      <dgm:prSet presAssocID="{EECFD42A-8A97-4B1C-A8A6-FA34B337E397}" presName="spacer" presStyleCnt="0"/>
      <dgm:spPr/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1" presStyleCnt="6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1" presStyleCnt="6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2" presStyleCnt="6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2" presStyleCnt="6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3" presStyleCnt="6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3" presStyleCnt="6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4" presStyleCnt="6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4" presStyleCnt="6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4BED7-06A0-4096-A3C0-C5C05ADBE0AA}" type="pres">
      <dgm:prSet presAssocID="{D70A9258-900A-40FE-84FB-AEFD94E9A705}" presName="spacer" presStyleCnt="0"/>
      <dgm:spPr/>
    </dgm:pt>
    <dgm:pt modelId="{E4CAB053-E3DB-4F12-B9E9-E2158CE4C59C}" type="pres">
      <dgm:prSet presAssocID="{15DD37AA-1B28-4291-B10D-30FE75B4CCA5}" presName="comp" presStyleCnt="0"/>
      <dgm:spPr/>
    </dgm:pt>
    <dgm:pt modelId="{F9EFE515-57AC-4E68-B1FB-B4B1E6C88F8D}" type="pres">
      <dgm:prSet presAssocID="{15DD37AA-1B28-4291-B10D-30FE75B4CCA5}" presName="box" presStyleLbl="node1" presStyleIdx="5" presStyleCnt="6"/>
      <dgm:spPr/>
      <dgm:t>
        <a:bodyPr/>
        <a:lstStyle/>
        <a:p>
          <a:endParaRPr lang="en-US"/>
        </a:p>
      </dgm:t>
    </dgm:pt>
    <dgm:pt modelId="{D0AC28E1-7679-40E4-B04A-C372C5D42593}" type="pres">
      <dgm:prSet presAssocID="{15DD37AA-1B28-4291-B10D-30FE75B4CCA5}" presName="img" presStyleLbl="fgImgPlace1" presStyleIdx="5" presStyleCnt="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49574656-D6EF-472F-A40E-EC052C422539}" type="pres">
      <dgm:prSet presAssocID="{15DD37AA-1B28-4291-B10D-30FE75B4CCA5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918BB6-B171-4170-8926-71C40DA3D686}" type="presOf" srcId="{D6B86B9F-8E63-47AF-BAC1-542EF2C48E66}" destId="{5485F41E-CAB3-47D7-A5C6-1DB6ACCD5B43}" srcOrd="0" destOrd="0" presId="urn:microsoft.com/office/officeart/2005/8/layout/vList4"/>
    <dgm:cxn modelId="{E6385EB7-C88F-4B89-AE57-E52C06EA3413}" type="presOf" srcId="{766B3D33-40A7-40EA-810A-6A4A374E95DB}" destId="{155BB16D-4280-4E3C-BEC8-C23ECA9773FE}" srcOrd="1" destOrd="0" presId="urn:microsoft.com/office/officeart/2005/8/layout/vList4"/>
    <dgm:cxn modelId="{1BDF7B5F-D62D-49AC-A19C-CFB100BC3D86}" type="presOf" srcId="{0ACCD11B-B088-40FE-B173-C2F21054F8BC}" destId="{7B64B773-8E08-41CD-A69C-B5C1C44474F9}" srcOrd="0" destOrd="0" presId="urn:microsoft.com/office/officeart/2005/8/layout/vList4"/>
    <dgm:cxn modelId="{C96227C4-3578-4AF4-A8C5-57CD91047979}" srcId="{0ACCD11B-B088-40FE-B173-C2F21054F8BC}" destId="{EFB5C462-2B79-46BC-9F4B-AA691B93BF4A}" srcOrd="3" destOrd="0" parTransId="{220C198F-58EC-4374-9545-70BEFA6B08F6}" sibTransId="{C296BD8D-06F4-431E-90F2-ADCF813DA732}"/>
    <dgm:cxn modelId="{D5A201C2-B6FC-4F15-B254-84D045D9008C}" srcId="{0ACCD11B-B088-40FE-B173-C2F21054F8BC}" destId="{23D888B0-99CD-4FC4-A2C0-DA176042FA24}" srcOrd="0" destOrd="0" parTransId="{7279583D-7A6D-4AEA-BEAA-D0DDD2783B8F}" sibTransId="{EECFD42A-8A97-4B1C-A8A6-FA34B337E397}"/>
    <dgm:cxn modelId="{47529393-8111-4854-97C7-3C9A4A7ED874}" type="presOf" srcId="{EFB5C462-2B79-46BC-9F4B-AA691B93BF4A}" destId="{5768F7E1-5D4C-4A62-849F-EFEF8DCCE9EA}" srcOrd="1" destOrd="0" presId="urn:microsoft.com/office/officeart/2005/8/layout/vList4"/>
    <dgm:cxn modelId="{BDFAB09F-0C09-46A4-A759-7B48C38F0D9D}" type="presOf" srcId="{23D888B0-99CD-4FC4-A2C0-DA176042FA24}" destId="{74DBAF36-075B-4E2E-AD3C-E237D3721681}" srcOrd="1" destOrd="0" presId="urn:microsoft.com/office/officeart/2005/8/layout/vList4"/>
    <dgm:cxn modelId="{A7F78912-8ED8-42C7-A371-DF4657A20EB8}" type="presOf" srcId="{23D888B0-99CD-4FC4-A2C0-DA176042FA24}" destId="{2D9AFBD8-5FED-4A2E-B36B-C7E8C308ABA4}" srcOrd="0" destOrd="0" presId="urn:microsoft.com/office/officeart/2005/8/layout/vList4"/>
    <dgm:cxn modelId="{383CBCA0-59EA-410C-A28E-EE947F403976}" type="presOf" srcId="{766B3D33-40A7-40EA-810A-6A4A374E95DB}" destId="{EF50C0D8-9544-4906-9812-C6A527BBD3F7}" srcOrd="0" destOrd="0" presId="urn:microsoft.com/office/officeart/2005/8/layout/vList4"/>
    <dgm:cxn modelId="{7493E767-8962-4B13-BFA6-B1FCC11ED955}" type="presOf" srcId="{EFB5C462-2B79-46BC-9F4B-AA691B93BF4A}" destId="{FF993D39-0CCC-46CB-8F13-31933DD2F47F}" srcOrd="0" destOrd="0" presId="urn:microsoft.com/office/officeart/2005/8/layout/vList4"/>
    <dgm:cxn modelId="{69A5AA75-5857-404B-AB09-EAF40A0FFADD}" type="presOf" srcId="{D730DCC5-2258-451C-B41D-86ECFD0FFDF2}" destId="{137F8147-167D-4F12-B3BD-CE243D56EC19}" srcOrd="1" destOrd="0" presId="urn:microsoft.com/office/officeart/2005/8/layout/vList4"/>
    <dgm:cxn modelId="{D59F9E2B-73C1-46A7-A000-7ACE7363E1E7}" type="presOf" srcId="{D730DCC5-2258-451C-B41D-86ECFD0FFDF2}" destId="{05D125FF-4EFD-43D1-85B9-BD51F1AF2D32}" srcOrd="0" destOrd="0" presId="urn:microsoft.com/office/officeart/2005/8/layout/vList4"/>
    <dgm:cxn modelId="{155358D8-6FB0-4E73-AB1F-A464EFD85418}" type="presOf" srcId="{15DD37AA-1B28-4291-B10D-30FE75B4CCA5}" destId="{F9EFE515-57AC-4E68-B1FB-B4B1E6C88F8D}" srcOrd="0" destOrd="0" presId="urn:microsoft.com/office/officeart/2005/8/layout/vList4"/>
    <dgm:cxn modelId="{04E30316-69DC-46D4-88FB-1C5F82236A2A}" type="presOf" srcId="{15DD37AA-1B28-4291-B10D-30FE75B4CCA5}" destId="{49574656-D6EF-472F-A40E-EC052C422539}" srcOrd="1" destOrd="0" presId="urn:microsoft.com/office/officeart/2005/8/layout/vList4"/>
    <dgm:cxn modelId="{E9CEEBFD-0279-4D71-BA66-3885BC1AEB5B}" type="presOf" srcId="{D6B86B9F-8E63-47AF-BAC1-542EF2C48E66}" destId="{6796A999-FB94-4893-862D-D65616995701}" srcOrd="1" destOrd="0" presId="urn:microsoft.com/office/officeart/2005/8/layout/vList4"/>
    <dgm:cxn modelId="{9B4F5556-124C-4A38-8913-6C809FDEF8D9}" srcId="{0ACCD11B-B088-40FE-B173-C2F21054F8BC}" destId="{766B3D33-40A7-40EA-810A-6A4A374E95DB}" srcOrd="1" destOrd="0" parTransId="{7712FAF8-2A95-46A3-BB6D-2CA5A557376B}" sibTransId="{5D15F189-1294-4877-A265-0B8579777F82}"/>
    <dgm:cxn modelId="{860EFC3B-042B-4F6F-842B-65B41162690E}" srcId="{0ACCD11B-B088-40FE-B173-C2F21054F8BC}" destId="{D730DCC5-2258-451C-B41D-86ECFD0FFDF2}" srcOrd="2" destOrd="0" parTransId="{C56F33FB-ECA0-47FF-B809-A87CBDE8E1C6}" sibTransId="{C8BF8626-EE1E-4080-B215-C430E6D83433}"/>
    <dgm:cxn modelId="{EA1B3EAE-6245-4A81-B9E4-DAF93BCE5E1C}" srcId="{0ACCD11B-B088-40FE-B173-C2F21054F8BC}" destId="{15DD37AA-1B28-4291-B10D-30FE75B4CCA5}" srcOrd="5" destOrd="0" parTransId="{71210ABA-1A2C-4F72-B1B2-DD76045422E7}" sibTransId="{CDDDDEB1-3754-4BCE-84EA-90D3A3CB1325}"/>
    <dgm:cxn modelId="{CB242746-72D0-4B4F-87E1-AC5B380B778B}" srcId="{0ACCD11B-B088-40FE-B173-C2F21054F8BC}" destId="{D6B86B9F-8E63-47AF-BAC1-542EF2C48E66}" srcOrd="4" destOrd="0" parTransId="{92F3BEE5-BCF0-4D28-B9EB-50AC182EA575}" sibTransId="{D70A9258-900A-40FE-84FB-AEFD94E9A705}"/>
    <dgm:cxn modelId="{E1F33AAC-6CBD-487F-9DA6-94FAFC35FBCE}" type="presParOf" srcId="{7B64B773-8E08-41CD-A69C-B5C1C44474F9}" destId="{06A2CB32-4A19-4A83-95A1-E9EE713B0AC2}" srcOrd="0" destOrd="0" presId="urn:microsoft.com/office/officeart/2005/8/layout/vList4"/>
    <dgm:cxn modelId="{0D07F307-45C1-490C-A340-7C7340F176DE}" type="presParOf" srcId="{06A2CB32-4A19-4A83-95A1-E9EE713B0AC2}" destId="{2D9AFBD8-5FED-4A2E-B36B-C7E8C308ABA4}" srcOrd="0" destOrd="0" presId="urn:microsoft.com/office/officeart/2005/8/layout/vList4"/>
    <dgm:cxn modelId="{885E5D38-F63E-482A-8DDE-413F28D72A43}" type="presParOf" srcId="{06A2CB32-4A19-4A83-95A1-E9EE713B0AC2}" destId="{88634B0B-C00D-4F9E-B06D-ACF1A8DCFBCF}" srcOrd="1" destOrd="0" presId="urn:microsoft.com/office/officeart/2005/8/layout/vList4"/>
    <dgm:cxn modelId="{04BDC779-846E-4542-A5E4-9F37C2F57D3C}" type="presParOf" srcId="{06A2CB32-4A19-4A83-95A1-E9EE713B0AC2}" destId="{74DBAF36-075B-4E2E-AD3C-E237D3721681}" srcOrd="2" destOrd="0" presId="urn:microsoft.com/office/officeart/2005/8/layout/vList4"/>
    <dgm:cxn modelId="{E24A86BF-85E3-495D-B12B-64F717556196}" type="presParOf" srcId="{7B64B773-8E08-41CD-A69C-B5C1C44474F9}" destId="{8D365C91-7867-431A-B323-3337C6572B7D}" srcOrd="1" destOrd="0" presId="urn:microsoft.com/office/officeart/2005/8/layout/vList4"/>
    <dgm:cxn modelId="{358B93B0-27E6-447F-90AE-8AB7DFADF287}" type="presParOf" srcId="{7B64B773-8E08-41CD-A69C-B5C1C44474F9}" destId="{0717A487-D61F-484D-9F6D-A9C8BBC6A53E}" srcOrd="2" destOrd="0" presId="urn:microsoft.com/office/officeart/2005/8/layout/vList4"/>
    <dgm:cxn modelId="{DD8A19D1-9AF1-4874-946F-F2393825EA1A}" type="presParOf" srcId="{0717A487-D61F-484D-9F6D-A9C8BBC6A53E}" destId="{EF50C0D8-9544-4906-9812-C6A527BBD3F7}" srcOrd="0" destOrd="0" presId="urn:microsoft.com/office/officeart/2005/8/layout/vList4"/>
    <dgm:cxn modelId="{340D1816-4D01-4189-A239-AEE48C3C892F}" type="presParOf" srcId="{0717A487-D61F-484D-9F6D-A9C8BBC6A53E}" destId="{52876642-23CF-4D16-A441-0E2222D19E08}" srcOrd="1" destOrd="0" presId="urn:microsoft.com/office/officeart/2005/8/layout/vList4"/>
    <dgm:cxn modelId="{C60DADDC-696F-4B49-832C-F1B18931B4AE}" type="presParOf" srcId="{0717A487-D61F-484D-9F6D-A9C8BBC6A53E}" destId="{155BB16D-4280-4E3C-BEC8-C23ECA9773FE}" srcOrd="2" destOrd="0" presId="urn:microsoft.com/office/officeart/2005/8/layout/vList4"/>
    <dgm:cxn modelId="{DD15A7BE-27D5-460C-91DD-4108E16F3327}" type="presParOf" srcId="{7B64B773-8E08-41CD-A69C-B5C1C44474F9}" destId="{92D6F8BB-6D7C-401C-9881-4868B6B1031F}" srcOrd="3" destOrd="0" presId="urn:microsoft.com/office/officeart/2005/8/layout/vList4"/>
    <dgm:cxn modelId="{BE388312-7446-4C97-8EA4-CE5A9FC3CD03}" type="presParOf" srcId="{7B64B773-8E08-41CD-A69C-B5C1C44474F9}" destId="{34ED25A5-C323-46EE-B7DA-EFF0196CCA2C}" srcOrd="4" destOrd="0" presId="urn:microsoft.com/office/officeart/2005/8/layout/vList4"/>
    <dgm:cxn modelId="{D7F0DBB3-30B3-4182-9EAB-AF9D536C8005}" type="presParOf" srcId="{34ED25A5-C323-46EE-B7DA-EFF0196CCA2C}" destId="{05D125FF-4EFD-43D1-85B9-BD51F1AF2D32}" srcOrd="0" destOrd="0" presId="urn:microsoft.com/office/officeart/2005/8/layout/vList4"/>
    <dgm:cxn modelId="{5F7ACAE8-0E1D-44D8-8CC6-0FBA3E78BC3A}" type="presParOf" srcId="{34ED25A5-C323-46EE-B7DA-EFF0196CCA2C}" destId="{14F8D7B1-A47B-4D8A-AE4C-59251BBE3F7A}" srcOrd="1" destOrd="0" presId="urn:microsoft.com/office/officeart/2005/8/layout/vList4"/>
    <dgm:cxn modelId="{1C6C84AA-1135-42BC-80A6-14215A464B1E}" type="presParOf" srcId="{34ED25A5-C323-46EE-B7DA-EFF0196CCA2C}" destId="{137F8147-167D-4F12-B3BD-CE243D56EC19}" srcOrd="2" destOrd="0" presId="urn:microsoft.com/office/officeart/2005/8/layout/vList4"/>
    <dgm:cxn modelId="{1D50FC47-F53F-45CE-A438-F6FA68177D62}" type="presParOf" srcId="{7B64B773-8E08-41CD-A69C-B5C1C44474F9}" destId="{F0DE6A7E-B1AD-4C16-B41A-1F5D08294EA1}" srcOrd="5" destOrd="0" presId="urn:microsoft.com/office/officeart/2005/8/layout/vList4"/>
    <dgm:cxn modelId="{60FBBAC3-7096-479D-912B-295F51B1AF2C}" type="presParOf" srcId="{7B64B773-8E08-41CD-A69C-B5C1C44474F9}" destId="{775A1CB7-8843-420B-BA76-431C6C2A9374}" srcOrd="6" destOrd="0" presId="urn:microsoft.com/office/officeart/2005/8/layout/vList4"/>
    <dgm:cxn modelId="{C0F9EE9A-F69A-4F10-A1ED-64923937B4B4}" type="presParOf" srcId="{775A1CB7-8843-420B-BA76-431C6C2A9374}" destId="{FF993D39-0CCC-46CB-8F13-31933DD2F47F}" srcOrd="0" destOrd="0" presId="urn:microsoft.com/office/officeart/2005/8/layout/vList4"/>
    <dgm:cxn modelId="{2E34492D-F89A-46FA-94F1-02ECA760028B}" type="presParOf" srcId="{775A1CB7-8843-420B-BA76-431C6C2A9374}" destId="{2E692DFE-C457-4E8B-9A45-6713198A927B}" srcOrd="1" destOrd="0" presId="urn:microsoft.com/office/officeart/2005/8/layout/vList4"/>
    <dgm:cxn modelId="{B9A37C5C-62AA-4CB6-8A19-4AAC6123B4E3}" type="presParOf" srcId="{775A1CB7-8843-420B-BA76-431C6C2A9374}" destId="{5768F7E1-5D4C-4A62-849F-EFEF8DCCE9EA}" srcOrd="2" destOrd="0" presId="urn:microsoft.com/office/officeart/2005/8/layout/vList4"/>
    <dgm:cxn modelId="{2EB619A7-C819-49F9-9887-3F5984C3D3A1}" type="presParOf" srcId="{7B64B773-8E08-41CD-A69C-B5C1C44474F9}" destId="{59AC9C1F-4950-4D2E-83AA-004775F17B3A}" srcOrd="7" destOrd="0" presId="urn:microsoft.com/office/officeart/2005/8/layout/vList4"/>
    <dgm:cxn modelId="{AC028871-21EE-4C00-A0B5-888E84B22866}" type="presParOf" srcId="{7B64B773-8E08-41CD-A69C-B5C1C44474F9}" destId="{BF34B7A8-FA4F-4314-B7DC-566FD98AD359}" srcOrd="8" destOrd="0" presId="urn:microsoft.com/office/officeart/2005/8/layout/vList4"/>
    <dgm:cxn modelId="{910C38FA-E617-4286-A6E0-E9F6BBF76D5B}" type="presParOf" srcId="{BF34B7A8-FA4F-4314-B7DC-566FD98AD359}" destId="{5485F41E-CAB3-47D7-A5C6-1DB6ACCD5B43}" srcOrd="0" destOrd="0" presId="urn:microsoft.com/office/officeart/2005/8/layout/vList4"/>
    <dgm:cxn modelId="{14F7865E-02D4-4038-B355-EA32523BB84E}" type="presParOf" srcId="{BF34B7A8-FA4F-4314-B7DC-566FD98AD359}" destId="{2CDF63DC-297A-4B99-824D-B7DCE9B7BEB6}" srcOrd="1" destOrd="0" presId="urn:microsoft.com/office/officeart/2005/8/layout/vList4"/>
    <dgm:cxn modelId="{448025B0-1F45-4882-A751-568713AB9FB1}" type="presParOf" srcId="{BF34B7A8-FA4F-4314-B7DC-566FD98AD359}" destId="{6796A999-FB94-4893-862D-D65616995701}" srcOrd="2" destOrd="0" presId="urn:microsoft.com/office/officeart/2005/8/layout/vList4"/>
    <dgm:cxn modelId="{04A624E1-079D-4AC4-B9FD-31F5373F538C}" type="presParOf" srcId="{7B64B773-8E08-41CD-A69C-B5C1C44474F9}" destId="{2B34BED7-06A0-4096-A3C0-C5C05ADBE0AA}" srcOrd="9" destOrd="0" presId="urn:microsoft.com/office/officeart/2005/8/layout/vList4"/>
    <dgm:cxn modelId="{29E45333-6AD1-4EF3-BB85-D72640BA233B}" type="presParOf" srcId="{7B64B773-8E08-41CD-A69C-B5C1C44474F9}" destId="{E4CAB053-E3DB-4F12-B9E9-E2158CE4C59C}" srcOrd="10" destOrd="0" presId="urn:microsoft.com/office/officeart/2005/8/layout/vList4"/>
    <dgm:cxn modelId="{95E6923F-A57F-4896-8FBA-161FEF6F4965}" type="presParOf" srcId="{E4CAB053-E3DB-4F12-B9E9-E2158CE4C59C}" destId="{F9EFE515-57AC-4E68-B1FB-B4B1E6C88F8D}" srcOrd="0" destOrd="0" presId="urn:microsoft.com/office/officeart/2005/8/layout/vList4"/>
    <dgm:cxn modelId="{CF311625-9707-4DA0-88A9-CD25F9FD6881}" type="presParOf" srcId="{E4CAB053-E3DB-4F12-B9E9-E2158CE4C59C}" destId="{D0AC28E1-7679-40E4-B04A-C372C5D42593}" srcOrd="1" destOrd="0" presId="urn:microsoft.com/office/officeart/2005/8/layout/vList4"/>
    <dgm:cxn modelId="{B2475430-AEBF-4BCC-92CF-D0D7C1B5B617}" type="presParOf" srcId="{E4CAB053-E3DB-4F12-B9E9-E2158CE4C59C}" destId="{49574656-D6EF-472F-A40E-EC052C422539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56E33-5386-45F5-95D1-18924C514C9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D514D-60F8-4EA2-9327-FF5EA61A2FE1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bg1"/>
              </a:solidFill>
            </a:rPr>
            <a:t>Maintain Core Capacity</a:t>
          </a:r>
          <a:endParaRPr lang="en-US" sz="2400" dirty="0">
            <a:solidFill>
              <a:schemeClr val="bg1"/>
            </a:solidFill>
          </a:endParaRPr>
        </a:p>
      </dgm:t>
    </dgm:pt>
    <dgm:pt modelId="{32482831-8B60-468B-846B-A985ED0E1EDC}" type="parTrans" cxnId="{35B037FD-E5DA-4682-8434-D5D54D14A451}">
      <dgm:prSet/>
      <dgm:spPr/>
      <dgm:t>
        <a:bodyPr/>
        <a:lstStyle/>
        <a:p>
          <a:endParaRPr lang="en-US"/>
        </a:p>
      </dgm:t>
    </dgm:pt>
    <dgm:pt modelId="{A7C6FEDB-9E20-40FD-BE22-9F965B43F458}" type="sibTrans" cxnId="{35B037FD-E5DA-4682-8434-D5D54D14A451}">
      <dgm:prSet/>
      <dgm:spPr/>
      <dgm:t>
        <a:bodyPr/>
        <a:lstStyle/>
        <a:p>
          <a:endParaRPr lang="en-US"/>
        </a:p>
      </dgm:t>
    </dgm:pt>
    <dgm:pt modelId="{4DBD7FB7-CA9C-42A1-8DBE-7CEC232A4FF4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Public Universities</a:t>
          </a:r>
          <a:endParaRPr lang="en-US" sz="1800" u="sng" dirty="0">
            <a:solidFill>
              <a:schemeClr val="bg1"/>
            </a:solidFill>
          </a:endParaRPr>
        </a:p>
      </dgm:t>
    </dgm:pt>
    <dgm:pt modelId="{3F89FF7C-C498-4EC1-A2D1-7CF57C122869}" type="parTrans" cxnId="{5DA03430-DBEE-4BD2-B56B-950473C4E1A6}">
      <dgm:prSet/>
      <dgm:spPr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artDeco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en-US"/>
        </a:p>
      </dgm:t>
    </dgm:pt>
    <dgm:pt modelId="{D160AB47-98F5-4347-A887-A3658B884272}" type="sibTrans" cxnId="{5DA03430-DBEE-4BD2-B56B-950473C4E1A6}">
      <dgm:prSet/>
      <dgm:spPr/>
      <dgm:t>
        <a:bodyPr/>
        <a:lstStyle/>
        <a:p>
          <a:endParaRPr lang="en-US"/>
        </a:p>
      </dgm:t>
    </dgm:pt>
    <dgm:pt modelId="{B16746C3-363D-4620-AA73-B016F1FE11DD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Faculty and Staff Salaries</a:t>
          </a:r>
          <a:endParaRPr lang="en-US" sz="1800" dirty="0">
            <a:solidFill>
              <a:schemeClr val="bg1"/>
            </a:solidFill>
          </a:endParaRPr>
        </a:p>
      </dgm:t>
    </dgm:pt>
    <dgm:pt modelId="{026D55B1-EFEA-4B29-B7D2-945C26CDCFC2}" type="parTrans" cxnId="{B3855D00-9EC1-4E45-9BF7-105E34917B7D}">
      <dgm:prSet/>
      <dgm:spPr/>
      <dgm:t>
        <a:bodyPr/>
        <a:lstStyle/>
        <a:p>
          <a:endParaRPr lang="en-US"/>
        </a:p>
      </dgm:t>
    </dgm:pt>
    <dgm:pt modelId="{8C70BC48-10BF-496F-9190-D2BDE7434BB1}" type="sibTrans" cxnId="{B3855D00-9EC1-4E45-9BF7-105E34917B7D}">
      <dgm:prSet/>
      <dgm:spPr/>
      <dgm:t>
        <a:bodyPr/>
        <a:lstStyle/>
        <a:p>
          <a:endParaRPr lang="en-US"/>
        </a:p>
      </dgm:t>
    </dgm:pt>
    <dgm:pt modelId="{6780F2C0-3828-4851-8F38-DF17F3EA70A6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  <a:ln/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Illinois Mathematics and Science Academy</a:t>
          </a:r>
          <a:endParaRPr lang="en-US" sz="1800" u="sng" dirty="0">
            <a:solidFill>
              <a:schemeClr val="bg1"/>
            </a:solidFill>
          </a:endParaRPr>
        </a:p>
      </dgm:t>
    </dgm:pt>
    <dgm:pt modelId="{F04B6B27-B3C6-40DC-BCFA-43653CD9DEF7}" type="parTrans" cxnId="{934A4236-7208-49E1-AE8C-77585D644DD9}">
      <dgm:prSet/>
      <dgm:spPr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artDeco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en-US"/>
        </a:p>
      </dgm:t>
    </dgm:pt>
    <dgm:pt modelId="{DFFE3888-B083-4CEF-B8D3-EDE0A6FE629A}" type="sibTrans" cxnId="{934A4236-7208-49E1-AE8C-77585D644DD9}">
      <dgm:prSet/>
      <dgm:spPr/>
      <dgm:t>
        <a:bodyPr/>
        <a:lstStyle/>
        <a:p>
          <a:endParaRPr lang="en-US"/>
        </a:p>
      </dgm:t>
    </dgm:pt>
    <dgm:pt modelId="{91D892AF-6D0E-4AAB-9987-27F428356052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  <a:ln/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Faculty Salary Initiative</a:t>
          </a:r>
          <a:endParaRPr lang="en-US" sz="1800" dirty="0">
            <a:solidFill>
              <a:schemeClr val="bg1"/>
            </a:solidFill>
          </a:endParaRPr>
        </a:p>
      </dgm:t>
    </dgm:pt>
    <dgm:pt modelId="{84F13C87-CDB4-4052-B01B-9EED560CB152}" type="parTrans" cxnId="{ED0D9D8F-0569-4469-8DDF-242EEC9CD39A}">
      <dgm:prSet/>
      <dgm:spPr/>
      <dgm:t>
        <a:bodyPr/>
        <a:lstStyle/>
        <a:p>
          <a:endParaRPr lang="en-US"/>
        </a:p>
      </dgm:t>
    </dgm:pt>
    <dgm:pt modelId="{D11D473A-F405-410D-BD8D-D23B3092C21B}" type="sibTrans" cxnId="{ED0D9D8F-0569-4469-8DDF-242EEC9CD39A}">
      <dgm:prSet/>
      <dgm:spPr/>
      <dgm:t>
        <a:bodyPr/>
        <a:lstStyle/>
        <a:p>
          <a:endParaRPr lang="en-US"/>
        </a:p>
      </dgm:t>
    </dgm:pt>
    <dgm:pt modelId="{A3466103-556F-4B21-B05C-4A10BEF8D79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Community Colleges</a:t>
          </a:r>
          <a:endParaRPr lang="en-US" sz="1800" u="sng" dirty="0">
            <a:solidFill>
              <a:schemeClr val="bg1"/>
            </a:solidFill>
          </a:endParaRPr>
        </a:p>
      </dgm:t>
    </dgm:pt>
    <dgm:pt modelId="{E65FF3A7-55AC-4979-ACD7-D33670AB4E48}" type="parTrans" cxnId="{DCBF586E-F2E4-4783-8EBE-039701B53757}">
      <dgm:prSet/>
      <dgm:spPr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artDeco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en-US"/>
        </a:p>
      </dgm:t>
    </dgm:pt>
    <dgm:pt modelId="{B5295FF4-5C4A-4A41-84B7-711323D56923}" type="sibTrans" cxnId="{DCBF586E-F2E4-4783-8EBE-039701B53757}">
      <dgm:prSet/>
      <dgm:spPr/>
      <dgm:t>
        <a:bodyPr/>
        <a:lstStyle/>
        <a:p>
          <a:endParaRPr lang="en-US"/>
        </a:p>
      </dgm:t>
    </dgm:pt>
    <dgm:pt modelId="{BB91E625-D4C8-4416-AA87-2403FF25C761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Base Operating Grants</a:t>
          </a:r>
          <a:endParaRPr lang="en-US" sz="1800" dirty="0">
            <a:solidFill>
              <a:schemeClr val="bg1"/>
            </a:solidFill>
          </a:endParaRPr>
        </a:p>
      </dgm:t>
    </dgm:pt>
    <dgm:pt modelId="{95E19C29-396C-4E0D-9A01-9003D4B56F2B}" type="parTrans" cxnId="{28DBCD48-2CCC-4310-B96B-33BCD348710D}">
      <dgm:prSet/>
      <dgm:spPr/>
      <dgm:t>
        <a:bodyPr/>
        <a:lstStyle/>
        <a:p>
          <a:endParaRPr lang="en-US"/>
        </a:p>
      </dgm:t>
    </dgm:pt>
    <dgm:pt modelId="{080664B7-A4B5-48EE-AA24-78708EA9DCAF}" type="sibTrans" cxnId="{28DBCD48-2CCC-4310-B96B-33BCD348710D}">
      <dgm:prSet/>
      <dgm:spPr/>
      <dgm:t>
        <a:bodyPr/>
        <a:lstStyle/>
        <a:p>
          <a:endParaRPr lang="en-US"/>
        </a:p>
      </dgm:t>
    </dgm:pt>
    <dgm:pt modelId="{5115789E-D612-46E1-BD60-4949972B4286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Equalization Grants</a:t>
          </a:r>
          <a:endParaRPr lang="en-US" sz="1800" dirty="0">
            <a:solidFill>
              <a:schemeClr val="bg1"/>
            </a:solidFill>
          </a:endParaRPr>
        </a:p>
      </dgm:t>
    </dgm:pt>
    <dgm:pt modelId="{D826B921-D5E5-4832-8C73-EAA0B1CF6F14}" type="parTrans" cxnId="{8C60F6FF-0075-4B0F-976E-CB520A88AAF4}">
      <dgm:prSet/>
      <dgm:spPr/>
      <dgm:t>
        <a:bodyPr/>
        <a:lstStyle/>
        <a:p>
          <a:endParaRPr lang="en-US"/>
        </a:p>
      </dgm:t>
    </dgm:pt>
    <dgm:pt modelId="{E0BD6704-9203-45B4-84AC-82A74E26B8F0}" type="sibTrans" cxnId="{8C60F6FF-0075-4B0F-976E-CB520A88AAF4}">
      <dgm:prSet/>
      <dgm:spPr/>
      <dgm:t>
        <a:bodyPr/>
        <a:lstStyle/>
        <a:p>
          <a:endParaRPr lang="en-US"/>
        </a:p>
      </dgm:t>
    </dgm:pt>
    <dgm:pt modelId="{5FB95FD0-164B-4895-AF66-20BA8D82D4BF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Deferred Maintenance</a:t>
          </a:r>
          <a:endParaRPr lang="en-US" sz="1800" dirty="0">
            <a:solidFill>
              <a:schemeClr val="bg1"/>
            </a:solidFill>
          </a:endParaRPr>
        </a:p>
      </dgm:t>
    </dgm:pt>
    <dgm:pt modelId="{1D76C26F-AD46-40C4-804E-57232EB9BE77}" type="parTrans" cxnId="{B3AF05A2-B898-436C-B9C6-24A07A46DC6B}">
      <dgm:prSet/>
      <dgm:spPr/>
      <dgm:t>
        <a:bodyPr/>
        <a:lstStyle/>
        <a:p>
          <a:endParaRPr lang="en-US"/>
        </a:p>
      </dgm:t>
    </dgm:pt>
    <dgm:pt modelId="{83C99AA2-69C4-492C-9C94-23D0D583508B}" type="sibTrans" cxnId="{B3AF05A2-B898-436C-B9C6-24A07A46DC6B}">
      <dgm:prSet/>
      <dgm:spPr/>
      <dgm:t>
        <a:bodyPr/>
        <a:lstStyle/>
        <a:p>
          <a:endParaRPr lang="en-US"/>
        </a:p>
      </dgm:t>
    </dgm:pt>
    <dgm:pt modelId="{AEFE1782-F208-4578-9629-90B040988A3E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Utility Costs</a:t>
          </a:r>
          <a:endParaRPr lang="en-US" sz="1800" dirty="0">
            <a:solidFill>
              <a:schemeClr val="bg1"/>
            </a:solidFill>
          </a:endParaRPr>
        </a:p>
      </dgm:t>
    </dgm:pt>
    <dgm:pt modelId="{58FEF56A-F5B5-42CA-8916-585D5DC61D93}" type="parTrans" cxnId="{51E33359-6E68-4421-9418-39711053EEBC}">
      <dgm:prSet/>
      <dgm:spPr/>
      <dgm:t>
        <a:bodyPr/>
        <a:lstStyle/>
        <a:p>
          <a:endParaRPr lang="en-US"/>
        </a:p>
      </dgm:t>
    </dgm:pt>
    <dgm:pt modelId="{6B1F42D2-76E3-4637-A338-2F9104CEAAD6}" type="sibTrans" cxnId="{51E33359-6E68-4421-9418-39711053EEBC}">
      <dgm:prSet/>
      <dgm:spPr/>
      <dgm:t>
        <a:bodyPr/>
        <a:lstStyle/>
        <a:p>
          <a:endParaRPr lang="en-US"/>
        </a:p>
      </dgm:t>
    </dgm:pt>
    <dgm:pt modelId="{E67BCE49-703F-49FA-B81B-A18EB5B3E111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85000"/>
            <a:lumOff val="15000"/>
          </a:schemeClr>
        </a:solidFill>
        <a:ln/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Utility Costs</a:t>
          </a:r>
          <a:endParaRPr lang="en-US" sz="1800" dirty="0">
            <a:solidFill>
              <a:schemeClr val="bg1"/>
            </a:solidFill>
          </a:endParaRPr>
        </a:p>
      </dgm:t>
    </dgm:pt>
    <dgm:pt modelId="{49516404-1C5C-40CF-BAEE-27F46ACECE6B}" type="parTrans" cxnId="{5AE3CEBB-C699-4A4A-BD08-390EB0364315}">
      <dgm:prSet/>
      <dgm:spPr/>
    </dgm:pt>
    <dgm:pt modelId="{07C1DA5D-3F07-4EC4-8AA8-CCEF18166A5A}" type="sibTrans" cxnId="{5AE3CEBB-C699-4A4A-BD08-390EB0364315}">
      <dgm:prSet/>
      <dgm:spPr/>
    </dgm:pt>
    <dgm:pt modelId="{24ABF0DF-C5EF-458A-A646-52205244361F}" type="pres">
      <dgm:prSet presAssocID="{82556E33-5386-45F5-95D1-18924C514C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1E0934-8E50-4ABC-8F07-1FAF56E7AC5B}" type="pres">
      <dgm:prSet presAssocID="{8BFD514D-60F8-4EA2-9327-FF5EA61A2FE1}" presName="centerShape" presStyleLbl="node0" presStyleIdx="0" presStyleCnt="1"/>
      <dgm:spPr/>
      <dgm:t>
        <a:bodyPr/>
        <a:lstStyle/>
        <a:p>
          <a:endParaRPr lang="en-US"/>
        </a:p>
      </dgm:t>
    </dgm:pt>
    <dgm:pt modelId="{F5D4558B-3574-4571-9711-458D625CE1BA}" type="pres">
      <dgm:prSet presAssocID="{3F89FF7C-C498-4EC1-A2D1-7CF57C12286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3371198-5D56-4CD3-9E21-79B5C9E4F22F}" type="pres">
      <dgm:prSet presAssocID="{4DBD7FB7-CA9C-42A1-8DBE-7CEC232A4FF4}" presName="node" presStyleLbl="node1" presStyleIdx="0" presStyleCnt="3" custScaleY="116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0E686-2921-4AED-9F2D-8873556B55C9}" type="pres">
      <dgm:prSet presAssocID="{E65FF3A7-55AC-4979-ACD7-D33670AB4E4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668D1CC-E675-418E-A9A8-DD8B02D209FC}" type="pres">
      <dgm:prSet presAssocID="{A3466103-556F-4B21-B05C-4A10BEF8D79F}" presName="node" presStyleLbl="node1" presStyleIdx="1" presStyleCnt="3" custScaleX="115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303A8-93F5-4DC1-8CA6-22A6A948763A}" type="pres">
      <dgm:prSet presAssocID="{F04B6B27-B3C6-40DC-BCFA-43653CD9DEF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B3538A2-7AEE-40DD-937A-20EEF690CC9D}" type="pres">
      <dgm:prSet presAssocID="{6780F2C0-3828-4851-8F38-DF17F3EA70A6}" presName="node" presStyleLbl="node1" presStyleIdx="2" presStyleCnt="3" custScaleX="108059" custScaleY="106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60F6FF-0075-4B0F-976E-CB520A88AAF4}" srcId="{A3466103-556F-4B21-B05C-4A10BEF8D79F}" destId="{5115789E-D612-46E1-BD60-4949972B4286}" srcOrd="1" destOrd="0" parTransId="{D826B921-D5E5-4832-8C73-EAA0B1CF6F14}" sibTransId="{E0BD6704-9203-45B4-84AC-82A74E26B8F0}"/>
    <dgm:cxn modelId="{722BCE11-BDB1-425C-BF30-4E062C105ED0}" type="presOf" srcId="{E65FF3A7-55AC-4979-ACD7-D33670AB4E48}" destId="{0400E686-2921-4AED-9F2D-8873556B55C9}" srcOrd="0" destOrd="0" presId="urn:microsoft.com/office/officeart/2005/8/layout/radial4"/>
    <dgm:cxn modelId="{F3DA32E0-647E-43E4-B9E3-D9F619DB4F9D}" type="presOf" srcId="{F04B6B27-B3C6-40DC-BCFA-43653CD9DEF7}" destId="{FA1303A8-93F5-4DC1-8CA6-22A6A948763A}" srcOrd="0" destOrd="0" presId="urn:microsoft.com/office/officeart/2005/8/layout/radial4"/>
    <dgm:cxn modelId="{934A4236-7208-49E1-AE8C-77585D644DD9}" srcId="{8BFD514D-60F8-4EA2-9327-FF5EA61A2FE1}" destId="{6780F2C0-3828-4851-8F38-DF17F3EA70A6}" srcOrd="2" destOrd="0" parTransId="{F04B6B27-B3C6-40DC-BCFA-43653CD9DEF7}" sibTransId="{DFFE3888-B083-4CEF-B8D3-EDE0A6FE629A}"/>
    <dgm:cxn modelId="{ACDF04B2-E0C6-49AF-95AF-F234822B28A1}" type="presOf" srcId="{3F89FF7C-C498-4EC1-A2D1-7CF57C122869}" destId="{F5D4558B-3574-4571-9711-458D625CE1BA}" srcOrd="0" destOrd="0" presId="urn:microsoft.com/office/officeart/2005/8/layout/radial4"/>
    <dgm:cxn modelId="{5DA03430-DBEE-4BD2-B56B-950473C4E1A6}" srcId="{8BFD514D-60F8-4EA2-9327-FF5EA61A2FE1}" destId="{4DBD7FB7-CA9C-42A1-8DBE-7CEC232A4FF4}" srcOrd="0" destOrd="0" parTransId="{3F89FF7C-C498-4EC1-A2D1-7CF57C122869}" sibTransId="{D160AB47-98F5-4347-A887-A3658B884272}"/>
    <dgm:cxn modelId="{FC597EAF-C11F-4DCF-9510-260E3E03DE41}" type="presOf" srcId="{4DBD7FB7-CA9C-42A1-8DBE-7CEC232A4FF4}" destId="{13371198-5D56-4CD3-9E21-79B5C9E4F22F}" srcOrd="0" destOrd="0" presId="urn:microsoft.com/office/officeart/2005/8/layout/radial4"/>
    <dgm:cxn modelId="{90CD91A2-1702-4A07-B39E-920A50D0BBFD}" type="presOf" srcId="{91D892AF-6D0E-4AAB-9987-27F428356052}" destId="{4B3538A2-7AEE-40DD-937A-20EEF690CC9D}" srcOrd="0" destOrd="1" presId="urn:microsoft.com/office/officeart/2005/8/layout/radial4"/>
    <dgm:cxn modelId="{28DBCD48-2CCC-4310-B96B-33BCD348710D}" srcId="{A3466103-556F-4B21-B05C-4A10BEF8D79F}" destId="{BB91E625-D4C8-4416-AA87-2403FF25C761}" srcOrd="0" destOrd="0" parTransId="{95E19C29-396C-4E0D-9A01-9003D4B56F2B}" sibTransId="{080664B7-A4B5-48EE-AA24-78708EA9DCAF}"/>
    <dgm:cxn modelId="{EFB0BBDC-BA8A-4186-A15F-6C272F1A0FF4}" type="presOf" srcId="{5FB95FD0-164B-4895-AF66-20BA8D82D4BF}" destId="{13371198-5D56-4CD3-9E21-79B5C9E4F22F}" srcOrd="0" destOrd="2" presId="urn:microsoft.com/office/officeart/2005/8/layout/radial4"/>
    <dgm:cxn modelId="{35B037FD-E5DA-4682-8434-D5D54D14A451}" srcId="{82556E33-5386-45F5-95D1-18924C514C9E}" destId="{8BFD514D-60F8-4EA2-9327-FF5EA61A2FE1}" srcOrd="0" destOrd="0" parTransId="{32482831-8B60-468B-846B-A985ED0E1EDC}" sibTransId="{A7C6FEDB-9E20-40FD-BE22-9F965B43F458}"/>
    <dgm:cxn modelId="{1345ACC8-C433-43FB-8540-28B54967A480}" type="presOf" srcId="{8BFD514D-60F8-4EA2-9327-FF5EA61A2FE1}" destId="{3A1E0934-8E50-4ABC-8F07-1FAF56E7AC5B}" srcOrd="0" destOrd="0" presId="urn:microsoft.com/office/officeart/2005/8/layout/radial4"/>
    <dgm:cxn modelId="{9F898DA3-ADE5-414A-9505-CFE2548F33E1}" type="presOf" srcId="{6780F2C0-3828-4851-8F38-DF17F3EA70A6}" destId="{4B3538A2-7AEE-40DD-937A-20EEF690CC9D}" srcOrd="0" destOrd="0" presId="urn:microsoft.com/office/officeart/2005/8/layout/radial4"/>
    <dgm:cxn modelId="{47564D88-18A6-4AA4-87C6-C84ADA9AF3A6}" type="presOf" srcId="{BB91E625-D4C8-4416-AA87-2403FF25C761}" destId="{2668D1CC-E675-418E-A9A8-DD8B02D209FC}" srcOrd="0" destOrd="1" presId="urn:microsoft.com/office/officeart/2005/8/layout/radial4"/>
    <dgm:cxn modelId="{5AE3CEBB-C699-4A4A-BD08-390EB0364315}" srcId="{6780F2C0-3828-4851-8F38-DF17F3EA70A6}" destId="{E67BCE49-703F-49FA-B81B-A18EB5B3E111}" srcOrd="1" destOrd="0" parTransId="{49516404-1C5C-40CF-BAEE-27F46ACECE6B}" sibTransId="{07C1DA5D-3F07-4EC4-8AA8-CCEF18166A5A}"/>
    <dgm:cxn modelId="{66EA9B35-BF77-4ECC-92D0-C5ABA429E91F}" type="presOf" srcId="{B16746C3-363D-4620-AA73-B016F1FE11DD}" destId="{13371198-5D56-4CD3-9E21-79B5C9E4F22F}" srcOrd="0" destOrd="1" presId="urn:microsoft.com/office/officeart/2005/8/layout/radial4"/>
    <dgm:cxn modelId="{F92A0BDD-BB3D-4A1B-BA7F-B773AF00FFFB}" type="presOf" srcId="{A3466103-556F-4B21-B05C-4A10BEF8D79F}" destId="{2668D1CC-E675-418E-A9A8-DD8B02D209FC}" srcOrd="0" destOrd="0" presId="urn:microsoft.com/office/officeart/2005/8/layout/radial4"/>
    <dgm:cxn modelId="{AECB0899-919A-4D37-9B13-3466846817E4}" type="presOf" srcId="{5115789E-D612-46E1-BD60-4949972B4286}" destId="{2668D1CC-E675-418E-A9A8-DD8B02D209FC}" srcOrd="0" destOrd="2" presId="urn:microsoft.com/office/officeart/2005/8/layout/radial4"/>
    <dgm:cxn modelId="{BEFAF6C9-E640-426C-A7A6-D4FE69A4FFD3}" type="presOf" srcId="{AEFE1782-F208-4578-9629-90B040988A3E}" destId="{13371198-5D56-4CD3-9E21-79B5C9E4F22F}" srcOrd="0" destOrd="3" presId="urn:microsoft.com/office/officeart/2005/8/layout/radial4"/>
    <dgm:cxn modelId="{77CCB7FE-7DA7-42BD-B5F4-C4694B530B94}" type="presOf" srcId="{E67BCE49-703F-49FA-B81B-A18EB5B3E111}" destId="{4B3538A2-7AEE-40DD-937A-20EEF690CC9D}" srcOrd="0" destOrd="2" presId="urn:microsoft.com/office/officeart/2005/8/layout/radial4"/>
    <dgm:cxn modelId="{E8E0DB16-BF7C-48D0-80B5-6B4A9E181BE5}" type="presOf" srcId="{82556E33-5386-45F5-95D1-18924C514C9E}" destId="{24ABF0DF-C5EF-458A-A646-52205244361F}" srcOrd="0" destOrd="0" presId="urn:microsoft.com/office/officeart/2005/8/layout/radial4"/>
    <dgm:cxn modelId="{DCBF586E-F2E4-4783-8EBE-039701B53757}" srcId="{8BFD514D-60F8-4EA2-9327-FF5EA61A2FE1}" destId="{A3466103-556F-4B21-B05C-4A10BEF8D79F}" srcOrd="1" destOrd="0" parTransId="{E65FF3A7-55AC-4979-ACD7-D33670AB4E48}" sibTransId="{B5295FF4-5C4A-4A41-84B7-711323D56923}"/>
    <dgm:cxn modelId="{B3AF05A2-B898-436C-B9C6-24A07A46DC6B}" srcId="{4DBD7FB7-CA9C-42A1-8DBE-7CEC232A4FF4}" destId="{5FB95FD0-164B-4895-AF66-20BA8D82D4BF}" srcOrd="1" destOrd="0" parTransId="{1D76C26F-AD46-40C4-804E-57232EB9BE77}" sibTransId="{83C99AA2-69C4-492C-9C94-23D0D583508B}"/>
    <dgm:cxn modelId="{51E33359-6E68-4421-9418-39711053EEBC}" srcId="{4DBD7FB7-CA9C-42A1-8DBE-7CEC232A4FF4}" destId="{AEFE1782-F208-4578-9629-90B040988A3E}" srcOrd="2" destOrd="0" parTransId="{58FEF56A-F5B5-42CA-8916-585D5DC61D93}" sibTransId="{6B1F42D2-76E3-4637-A338-2F9104CEAAD6}"/>
    <dgm:cxn modelId="{B3855D00-9EC1-4E45-9BF7-105E34917B7D}" srcId="{4DBD7FB7-CA9C-42A1-8DBE-7CEC232A4FF4}" destId="{B16746C3-363D-4620-AA73-B016F1FE11DD}" srcOrd="0" destOrd="0" parTransId="{026D55B1-EFEA-4B29-B7D2-945C26CDCFC2}" sibTransId="{8C70BC48-10BF-496F-9190-D2BDE7434BB1}"/>
    <dgm:cxn modelId="{ED0D9D8F-0569-4469-8DDF-242EEC9CD39A}" srcId="{6780F2C0-3828-4851-8F38-DF17F3EA70A6}" destId="{91D892AF-6D0E-4AAB-9987-27F428356052}" srcOrd="0" destOrd="0" parTransId="{84F13C87-CDB4-4052-B01B-9EED560CB152}" sibTransId="{D11D473A-F405-410D-BD8D-D23B3092C21B}"/>
    <dgm:cxn modelId="{5FF45532-AA7C-43D3-AEB6-E7A4AA0F8043}" type="presParOf" srcId="{24ABF0DF-C5EF-458A-A646-52205244361F}" destId="{3A1E0934-8E50-4ABC-8F07-1FAF56E7AC5B}" srcOrd="0" destOrd="0" presId="urn:microsoft.com/office/officeart/2005/8/layout/radial4"/>
    <dgm:cxn modelId="{40AB7AC1-66B5-47C7-9592-26A302ADF8F8}" type="presParOf" srcId="{24ABF0DF-C5EF-458A-A646-52205244361F}" destId="{F5D4558B-3574-4571-9711-458D625CE1BA}" srcOrd="1" destOrd="0" presId="urn:microsoft.com/office/officeart/2005/8/layout/radial4"/>
    <dgm:cxn modelId="{79DC2B2D-064A-4F5C-9163-FCD358067C1C}" type="presParOf" srcId="{24ABF0DF-C5EF-458A-A646-52205244361F}" destId="{13371198-5D56-4CD3-9E21-79B5C9E4F22F}" srcOrd="2" destOrd="0" presId="urn:microsoft.com/office/officeart/2005/8/layout/radial4"/>
    <dgm:cxn modelId="{B0F26B48-FD76-42BB-88AD-73AE5186B484}" type="presParOf" srcId="{24ABF0DF-C5EF-458A-A646-52205244361F}" destId="{0400E686-2921-4AED-9F2D-8873556B55C9}" srcOrd="3" destOrd="0" presId="urn:microsoft.com/office/officeart/2005/8/layout/radial4"/>
    <dgm:cxn modelId="{A20AE80C-2913-4618-8BA7-6CBA9B2BBCAE}" type="presParOf" srcId="{24ABF0DF-C5EF-458A-A646-52205244361F}" destId="{2668D1CC-E675-418E-A9A8-DD8B02D209FC}" srcOrd="4" destOrd="0" presId="urn:microsoft.com/office/officeart/2005/8/layout/radial4"/>
    <dgm:cxn modelId="{71E84B2F-5DB7-46C9-91FA-99364B2F209C}" type="presParOf" srcId="{24ABF0DF-C5EF-458A-A646-52205244361F}" destId="{FA1303A8-93F5-4DC1-8CA6-22A6A948763A}" srcOrd="5" destOrd="0" presId="urn:microsoft.com/office/officeart/2005/8/layout/radial4"/>
    <dgm:cxn modelId="{0FAA8A44-9E27-4D89-A516-F01ED3FD07AB}" type="presParOf" srcId="{24ABF0DF-C5EF-458A-A646-52205244361F}" destId="{4B3538A2-7AEE-40DD-937A-20EEF690CC9D}" srcOrd="6" destOrd="0" presId="urn:microsoft.com/office/officeart/2005/8/layout/radial4"/>
  </dgm:cxnLst>
  <dgm:bg/>
  <dgm:whole>
    <a:ln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556E33-5386-45F5-95D1-18924C514C9E}" type="doc">
      <dgm:prSet loTypeId="urn:microsoft.com/office/officeart/2005/8/layout/radial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D514D-60F8-4EA2-9327-FF5EA61A2FE1}">
      <dgm:prSet phldrT="[Text]"/>
      <dgm:spPr>
        <a:solidFill>
          <a:srgbClr val="00589A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Increase Educational Attainment</a:t>
          </a:r>
          <a:endParaRPr lang="en-US" dirty="0">
            <a:solidFill>
              <a:schemeClr val="bg1"/>
            </a:solidFill>
          </a:endParaRPr>
        </a:p>
      </dgm:t>
    </dgm:pt>
    <dgm:pt modelId="{A7C6FEDB-9E20-40FD-BE22-9F965B43F458}" type="sibTrans" cxnId="{35B037FD-E5DA-4682-8434-D5D54D14A451}">
      <dgm:prSet/>
      <dgm:spPr/>
      <dgm:t>
        <a:bodyPr/>
        <a:lstStyle/>
        <a:p>
          <a:endParaRPr lang="en-US"/>
        </a:p>
      </dgm:t>
    </dgm:pt>
    <dgm:pt modelId="{32482831-8B60-468B-846B-A985ED0E1EDC}" type="parTrans" cxnId="{35B037FD-E5DA-4682-8434-D5D54D14A451}">
      <dgm:prSet/>
      <dgm:spPr/>
      <dgm:t>
        <a:bodyPr/>
        <a:lstStyle/>
        <a:p>
          <a:endParaRPr lang="en-US"/>
        </a:p>
      </dgm:t>
    </dgm:pt>
    <dgm:pt modelId="{6780F2C0-3828-4851-8F38-DF17F3EA70A6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Institutional Grants/Initiatives</a:t>
          </a:r>
          <a:endParaRPr lang="en-US" sz="1800" u="sng" dirty="0">
            <a:solidFill>
              <a:schemeClr val="bg1"/>
            </a:solidFill>
          </a:endParaRPr>
        </a:p>
      </dgm:t>
    </dgm:pt>
    <dgm:pt modelId="{DFFE3888-B083-4CEF-B8D3-EDE0A6FE629A}" type="sibTrans" cxnId="{934A4236-7208-49E1-AE8C-77585D644DD9}">
      <dgm:prSet/>
      <dgm:spPr/>
      <dgm:t>
        <a:bodyPr/>
        <a:lstStyle/>
        <a:p>
          <a:endParaRPr lang="en-US"/>
        </a:p>
      </dgm:t>
    </dgm:pt>
    <dgm:pt modelId="{F04B6B27-B3C6-40DC-BCFA-43653CD9DEF7}" type="parTrans" cxnId="{934A4236-7208-49E1-AE8C-77585D644DD9}">
      <dgm:prSet/>
      <dgm:spPr/>
      <dgm:t>
        <a:bodyPr/>
        <a:lstStyle/>
        <a:p>
          <a:endParaRPr lang="en-US"/>
        </a:p>
      </dgm:t>
    </dgm:pt>
    <dgm:pt modelId="{A3466103-556F-4B21-B05C-4A10BEF8D79F}">
      <dgm:prSet custT="1"/>
      <dgm:spPr>
        <a:solidFill>
          <a:srgbClr val="00589A"/>
        </a:solidFill>
      </dgm:spPr>
      <dgm:t>
        <a:bodyPr/>
        <a:lstStyle/>
        <a:p>
          <a:pPr algn="l"/>
          <a:r>
            <a:rPr lang="en-US" sz="1800" u="sng" dirty="0" smtClean="0">
              <a:solidFill>
                <a:schemeClr val="bg1"/>
              </a:solidFill>
            </a:rPr>
            <a:t>Adult Education</a:t>
          </a:r>
        </a:p>
      </dgm:t>
    </dgm:pt>
    <dgm:pt modelId="{B5295FF4-5C4A-4A41-84B7-711323D56923}" type="sibTrans" cxnId="{DCBF586E-F2E4-4783-8EBE-039701B53757}">
      <dgm:prSet/>
      <dgm:spPr/>
      <dgm:t>
        <a:bodyPr/>
        <a:lstStyle/>
        <a:p>
          <a:endParaRPr lang="en-US"/>
        </a:p>
      </dgm:t>
    </dgm:pt>
    <dgm:pt modelId="{E65FF3A7-55AC-4979-ACD7-D33670AB4E48}" type="parTrans" cxnId="{DCBF586E-F2E4-4783-8EBE-039701B53757}">
      <dgm:prSet/>
      <dgm:spPr/>
      <dgm:t>
        <a:bodyPr/>
        <a:lstStyle/>
        <a:p>
          <a:endParaRPr lang="en-US"/>
        </a:p>
      </dgm:t>
    </dgm:pt>
    <dgm:pt modelId="{B16746C3-363D-4620-AA73-B016F1FE11DD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College and Career Readiness</a:t>
          </a:r>
          <a:endParaRPr lang="en-US" sz="1800" dirty="0">
            <a:solidFill>
              <a:schemeClr val="bg1"/>
            </a:solidFill>
          </a:endParaRPr>
        </a:p>
      </dgm:t>
    </dgm:pt>
    <dgm:pt modelId="{4DBD7FB7-CA9C-42A1-8DBE-7CEC232A4FF4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Community Colleges</a:t>
          </a:r>
          <a:endParaRPr lang="en-US" sz="1800" u="sng" dirty="0">
            <a:solidFill>
              <a:schemeClr val="bg1"/>
            </a:solidFill>
          </a:endParaRPr>
        </a:p>
      </dgm:t>
    </dgm:pt>
    <dgm:pt modelId="{D160AB47-98F5-4347-A887-A3658B884272}" type="sibTrans" cxnId="{5DA03430-DBEE-4BD2-B56B-950473C4E1A6}">
      <dgm:prSet/>
      <dgm:spPr/>
      <dgm:t>
        <a:bodyPr/>
        <a:lstStyle/>
        <a:p>
          <a:endParaRPr lang="en-US"/>
        </a:p>
      </dgm:t>
    </dgm:pt>
    <dgm:pt modelId="{3F89FF7C-C498-4EC1-A2D1-7CF57C122869}" type="parTrans" cxnId="{5DA03430-DBEE-4BD2-B56B-950473C4E1A6}">
      <dgm:prSet/>
      <dgm:spPr/>
      <dgm:t>
        <a:bodyPr/>
        <a:lstStyle/>
        <a:p>
          <a:endParaRPr lang="en-US"/>
        </a:p>
      </dgm:t>
    </dgm:pt>
    <dgm:pt modelId="{8C70BC48-10BF-496F-9190-D2BDE7434BB1}" type="sibTrans" cxnId="{B3855D00-9EC1-4E45-9BF7-105E34917B7D}">
      <dgm:prSet/>
      <dgm:spPr/>
      <dgm:t>
        <a:bodyPr/>
        <a:lstStyle/>
        <a:p>
          <a:endParaRPr lang="en-US"/>
        </a:p>
      </dgm:t>
    </dgm:pt>
    <dgm:pt modelId="{026D55B1-EFEA-4B29-B7D2-945C26CDCFC2}" type="parTrans" cxnId="{B3855D00-9EC1-4E45-9BF7-105E34917B7D}">
      <dgm:prSet/>
      <dgm:spPr/>
      <dgm:t>
        <a:bodyPr/>
        <a:lstStyle/>
        <a:p>
          <a:endParaRPr lang="en-US"/>
        </a:p>
      </dgm:t>
    </dgm:pt>
    <dgm:pt modelId="{873D6A03-9832-4697-9B3F-11EE77A3F277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P-16 Grants</a:t>
          </a:r>
          <a:endParaRPr lang="en-US" sz="1800" dirty="0">
            <a:solidFill>
              <a:schemeClr val="bg1"/>
            </a:solidFill>
          </a:endParaRPr>
        </a:p>
      </dgm:t>
    </dgm:pt>
    <dgm:pt modelId="{5971FFDD-DA78-41B3-AFAD-CA8A8754FFC1}" type="parTrans" cxnId="{474C2BFF-DB26-4CCA-9E44-7C067F14DB63}">
      <dgm:prSet/>
      <dgm:spPr/>
      <dgm:t>
        <a:bodyPr/>
        <a:lstStyle/>
        <a:p>
          <a:endParaRPr lang="en-US"/>
        </a:p>
      </dgm:t>
    </dgm:pt>
    <dgm:pt modelId="{FBCA4BF6-EC8A-40F8-BA45-0263A4E5A992}" type="sibTrans" cxnId="{474C2BFF-DB26-4CCA-9E44-7C067F14DB63}">
      <dgm:prSet/>
      <dgm:spPr/>
      <dgm:t>
        <a:bodyPr/>
        <a:lstStyle/>
        <a:p>
          <a:endParaRPr lang="en-US"/>
        </a:p>
      </dgm:t>
    </dgm:pt>
    <dgm:pt modelId="{975175E9-326E-42A0-8C1E-4CDC488B7AD9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Diversifying Faculty in Illinois</a:t>
          </a:r>
          <a:endParaRPr lang="en-US" sz="1800" dirty="0">
            <a:solidFill>
              <a:schemeClr val="bg1"/>
            </a:solidFill>
          </a:endParaRPr>
        </a:p>
      </dgm:t>
    </dgm:pt>
    <dgm:pt modelId="{A9306D69-2C88-4DE1-B5BA-1E52A3246B90}" type="parTrans" cxnId="{89185A9B-745D-4662-9F0B-C99AB848E92E}">
      <dgm:prSet/>
      <dgm:spPr/>
      <dgm:t>
        <a:bodyPr/>
        <a:lstStyle/>
        <a:p>
          <a:endParaRPr lang="en-US"/>
        </a:p>
      </dgm:t>
    </dgm:pt>
    <dgm:pt modelId="{A0DB4A6E-BAC6-4022-BD8F-D62AF137AB69}" type="sibTrans" cxnId="{89185A9B-745D-4662-9F0B-C99AB848E92E}">
      <dgm:prSet/>
      <dgm:spPr/>
      <dgm:t>
        <a:bodyPr/>
        <a:lstStyle/>
        <a:p>
          <a:endParaRPr lang="en-US"/>
        </a:p>
      </dgm:t>
    </dgm:pt>
    <dgm:pt modelId="{584DFCA5-3526-4B0E-AEDB-6AF741827A2B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Baccalaureate Completion Grants</a:t>
          </a:r>
          <a:endParaRPr lang="en-US" sz="1800" dirty="0">
            <a:solidFill>
              <a:schemeClr val="bg1"/>
            </a:solidFill>
          </a:endParaRPr>
        </a:p>
      </dgm:t>
    </dgm:pt>
    <dgm:pt modelId="{7926EEC2-64EA-4D0A-8731-951591AF0C0C}" type="parTrans" cxnId="{0B7D2F23-00CE-447E-929A-186B07CF74F5}">
      <dgm:prSet/>
      <dgm:spPr/>
      <dgm:t>
        <a:bodyPr/>
        <a:lstStyle/>
        <a:p>
          <a:endParaRPr lang="en-US"/>
        </a:p>
      </dgm:t>
    </dgm:pt>
    <dgm:pt modelId="{9D532B99-88E6-4021-8F28-FDA43ACEBD06}" type="sibTrans" cxnId="{0B7D2F23-00CE-447E-929A-186B07CF74F5}">
      <dgm:prSet/>
      <dgm:spPr/>
      <dgm:t>
        <a:bodyPr/>
        <a:lstStyle/>
        <a:p>
          <a:endParaRPr lang="en-US"/>
        </a:p>
      </dgm:t>
    </dgm:pt>
    <dgm:pt modelId="{F6AAB7F8-9573-4055-8819-3C4ACF481371}">
      <dgm:prSet phldrT="[Text]"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University Center of Lake County</a:t>
          </a:r>
          <a:endParaRPr lang="en-US" sz="1800" dirty="0">
            <a:solidFill>
              <a:schemeClr val="bg1"/>
            </a:solidFill>
          </a:endParaRPr>
        </a:p>
      </dgm:t>
    </dgm:pt>
    <dgm:pt modelId="{76075589-7941-40B2-8B4E-73B085FEB51A}" type="parTrans" cxnId="{3A0483B7-195F-4D5B-A4FA-F0AFB4D2ACC3}">
      <dgm:prSet/>
      <dgm:spPr/>
      <dgm:t>
        <a:bodyPr/>
        <a:lstStyle/>
        <a:p>
          <a:endParaRPr lang="en-US"/>
        </a:p>
      </dgm:t>
    </dgm:pt>
    <dgm:pt modelId="{18F6C2EF-8920-4342-B25B-A2CAC7C3C220}" type="sibTrans" cxnId="{3A0483B7-195F-4D5B-A4FA-F0AFB4D2ACC3}">
      <dgm:prSet/>
      <dgm:spPr/>
      <dgm:t>
        <a:bodyPr/>
        <a:lstStyle/>
        <a:p>
          <a:endParaRPr lang="en-US"/>
        </a:p>
      </dgm:t>
    </dgm:pt>
    <dgm:pt modelId="{2DD39EF4-E62E-4270-BA72-3A9AB59764A5}">
      <dgm:prSet custT="1"/>
      <dgm:spPr>
        <a:solidFill>
          <a:srgbClr val="00589A"/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P-20 Initiatives</a:t>
          </a:r>
        </a:p>
      </dgm:t>
    </dgm:pt>
    <dgm:pt modelId="{69C1D4DF-214B-4362-BD3B-99FE1E6A7A0C}" type="parTrans" cxnId="{AEC6C4D0-0964-455A-91A0-70765AE907CB}">
      <dgm:prSet/>
      <dgm:spPr/>
      <dgm:t>
        <a:bodyPr/>
        <a:lstStyle/>
        <a:p>
          <a:endParaRPr lang="en-US"/>
        </a:p>
      </dgm:t>
    </dgm:pt>
    <dgm:pt modelId="{CEA011F7-A8D8-4147-9BCD-807A8DCD090C}" type="sibTrans" cxnId="{AEC6C4D0-0964-455A-91A0-70765AE907CB}">
      <dgm:prSet/>
      <dgm:spPr/>
      <dgm:t>
        <a:bodyPr/>
        <a:lstStyle/>
        <a:p>
          <a:endParaRPr lang="en-US"/>
        </a:p>
      </dgm:t>
    </dgm:pt>
    <dgm:pt modelId="{C675B6C3-AB78-441F-8541-1F398558439E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Longitudinal Data System</a:t>
          </a:r>
          <a:endParaRPr lang="en-US" sz="1800" dirty="0">
            <a:solidFill>
              <a:schemeClr val="bg1"/>
            </a:solidFill>
          </a:endParaRPr>
        </a:p>
      </dgm:t>
    </dgm:pt>
    <dgm:pt modelId="{1991A4D5-FC7A-4E00-8211-5D51B2664B70}" type="parTrans" cxnId="{47F55812-CB59-4102-BFE8-8288406A8B91}">
      <dgm:prSet/>
      <dgm:spPr/>
      <dgm:t>
        <a:bodyPr/>
        <a:lstStyle/>
        <a:p>
          <a:endParaRPr lang="en-US"/>
        </a:p>
      </dgm:t>
    </dgm:pt>
    <dgm:pt modelId="{823D7A20-6BBC-485B-BF44-ABF306DD68ED}" type="sibTrans" cxnId="{47F55812-CB59-4102-BFE8-8288406A8B91}">
      <dgm:prSet/>
      <dgm:spPr/>
      <dgm:t>
        <a:bodyPr/>
        <a:lstStyle/>
        <a:p>
          <a:endParaRPr lang="en-US"/>
        </a:p>
      </dgm:t>
    </dgm:pt>
    <dgm:pt modelId="{65A01CF3-C6EB-426F-A3AD-9B1C0FB8A61D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P-20 Council</a:t>
          </a:r>
          <a:endParaRPr lang="en-US" sz="1800" dirty="0">
            <a:solidFill>
              <a:schemeClr val="bg1"/>
            </a:solidFill>
          </a:endParaRPr>
        </a:p>
      </dgm:t>
    </dgm:pt>
    <dgm:pt modelId="{8DDDE55C-B01A-4D5E-9CDD-5E51BE2735EF}" type="parTrans" cxnId="{C6519B2B-B8A2-4D94-9E8A-E511E80CDDAC}">
      <dgm:prSet/>
      <dgm:spPr/>
      <dgm:t>
        <a:bodyPr/>
        <a:lstStyle/>
        <a:p>
          <a:endParaRPr lang="en-US"/>
        </a:p>
      </dgm:t>
    </dgm:pt>
    <dgm:pt modelId="{F05F9AF4-5A9B-4AAB-B020-234D85204970}" type="sibTrans" cxnId="{C6519B2B-B8A2-4D94-9E8A-E511E80CDDAC}">
      <dgm:prSet/>
      <dgm:spPr/>
      <dgm:t>
        <a:bodyPr/>
        <a:lstStyle/>
        <a:p>
          <a:endParaRPr lang="en-US"/>
        </a:p>
      </dgm:t>
    </dgm:pt>
    <dgm:pt modelId="{619DE6B0-5667-4418-9F0D-92C9079F56FC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IMSA Expansion to New Areas</a:t>
          </a:r>
          <a:endParaRPr lang="en-US" sz="1800" dirty="0">
            <a:solidFill>
              <a:schemeClr val="bg1"/>
            </a:solidFill>
          </a:endParaRPr>
        </a:p>
      </dgm:t>
    </dgm:pt>
    <dgm:pt modelId="{96A740BC-5536-4847-A25E-F913E119FCFE}" type="parTrans" cxnId="{F026D5F8-404C-4277-BFFE-33DA3CC4A4D7}">
      <dgm:prSet/>
      <dgm:spPr/>
      <dgm:t>
        <a:bodyPr/>
        <a:lstStyle/>
        <a:p>
          <a:endParaRPr lang="en-US"/>
        </a:p>
      </dgm:t>
    </dgm:pt>
    <dgm:pt modelId="{98064138-DD95-4081-B9C1-C111B92F5B6B}" type="sibTrans" cxnId="{F026D5F8-404C-4277-BFFE-33DA3CC4A4D7}">
      <dgm:prSet/>
      <dgm:spPr/>
      <dgm:t>
        <a:bodyPr/>
        <a:lstStyle/>
        <a:p>
          <a:endParaRPr lang="en-US"/>
        </a:p>
      </dgm:t>
    </dgm:pt>
    <dgm:pt modelId="{070F1DD4-3A20-401A-846E-EA9E888B49D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7C738C7-35CB-43B4-A1B3-EFF8E5FA62AB}" type="parTrans" cxnId="{59AE73A8-9405-4690-BE8E-09D1EA4DCE19}">
      <dgm:prSet/>
      <dgm:spPr/>
      <dgm:t>
        <a:bodyPr/>
        <a:lstStyle/>
        <a:p>
          <a:endParaRPr lang="en-US"/>
        </a:p>
      </dgm:t>
    </dgm:pt>
    <dgm:pt modelId="{3A1CCF82-2884-4CBA-80BE-8C1746A1E602}" type="sibTrans" cxnId="{59AE73A8-9405-4690-BE8E-09D1EA4DCE19}">
      <dgm:prSet/>
      <dgm:spPr/>
      <dgm:t>
        <a:bodyPr/>
        <a:lstStyle/>
        <a:p>
          <a:endParaRPr lang="en-US"/>
        </a:p>
      </dgm:t>
    </dgm:pt>
    <dgm:pt modelId="{54784218-54F6-4FEB-8B3E-C00620DE279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3F2F92E-BFD6-465E-8E8B-A05C1F4E4159}" type="parTrans" cxnId="{FE02CA6C-5D88-406F-8464-EEF1DCD6D333}">
      <dgm:prSet/>
      <dgm:spPr/>
      <dgm:t>
        <a:bodyPr/>
        <a:lstStyle/>
        <a:p>
          <a:endParaRPr lang="en-US"/>
        </a:p>
      </dgm:t>
    </dgm:pt>
    <dgm:pt modelId="{6C22B569-00D5-4477-802A-7326D6185C71}" type="sibTrans" cxnId="{FE02CA6C-5D88-406F-8464-EEF1DCD6D333}">
      <dgm:prSet/>
      <dgm:spPr/>
      <dgm:t>
        <a:bodyPr/>
        <a:lstStyle/>
        <a:p>
          <a:endParaRPr lang="en-US"/>
        </a:p>
      </dgm:t>
    </dgm:pt>
    <dgm:pt modelId="{94A2F50A-4801-4CD7-9B7F-A3A9A907412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98151E9-9689-43A3-99EF-57DF3D31DA35}" type="parTrans" cxnId="{8CB3DBAD-2AD4-4B84-ADFE-07146C797665}">
      <dgm:prSet/>
      <dgm:spPr/>
      <dgm:t>
        <a:bodyPr/>
        <a:lstStyle/>
        <a:p>
          <a:endParaRPr lang="en-US"/>
        </a:p>
      </dgm:t>
    </dgm:pt>
    <dgm:pt modelId="{F8022512-0346-4D17-9FB8-598D4AFB8D3E}" type="sibTrans" cxnId="{8CB3DBAD-2AD4-4B84-ADFE-07146C797665}">
      <dgm:prSet/>
      <dgm:spPr/>
      <dgm:t>
        <a:bodyPr/>
        <a:lstStyle/>
        <a:p>
          <a:endParaRPr lang="en-US"/>
        </a:p>
      </dgm:t>
    </dgm:pt>
    <dgm:pt modelId="{37DDCFB0-705F-469D-8C1E-D11927FD9E6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A88BFB3B-BF08-4A99-910C-C9E0BC13EC92}" type="parTrans" cxnId="{9A46970F-BC07-4D96-9643-0148C223E934}">
      <dgm:prSet/>
      <dgm:spPr/>
      <dgm:t>
        <a:bodyPr/>
        <a:lstStyle/>
        <a:p>
          <a:endParaRPr lang="en-US"/>
        </a:p>
      </dgm:t>
    </dgm:pt>
    <dgm:pt modelId="{6D27A155-9C51-4422-A265-281CA1B6327A}" type="sibTrans" cxnId="{9A46970F-BC07-4D96-9643-0148C223E934}">
      <dgm:prSet/>
      <dgm:spPr/>
      <dgm:t>
        <a:bodyPr/>
        <a:lstStyle/>
        <a:p>
          <a:endParaRPr lang="en-US"/>
        </a:p>
      </dgm:t>
    </dgm:pt>
    <dgm:pt modelId="{627EE376-C946-4B53-A753-CA3ACE098202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CA87685-907B-48F3-9BBD-1A35E0CEC55B}" type="parTrans" cxnId="{5F694145-38DF-4C61-97C9-624EF8066950}">
      <dgm:prSet/>
      <dgm:spPr/>
      <dgm:t>
        <a:bodyPr/>
        <a:lstStyle/>
        <a:p>
          <a:endParaRPr lang="en-US"/>
        </a:p>
      </dgm:t>
    </dgm:pt>
    <dgm:pt modelId="{8F47C662-1129-4CD8-84EB-B9CCB4359EF0}" type="sibTrans" cxnId="{5F694145-38DF-4C61-97C9-624EF8066950}">
      <dgm:prSet/>
      <dgm:spPr/>
      <dgm:t>
        <a:bodyPr/>
        <a:lstStyle/>
        <a:p>
          <a:endParaRPr lang="en-US"/>
        </a:p>
      </dgm:t>
    </dgm:pt>
    <dgm:pt modelId="{62F2D35A-49DD-4CBB-9A56-D6985FD467A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D3D9BF71-662C-46C5-85A6-C3BA97A3E9EF}" type="parTrans" cxnId="{7519409D-CF90-414D-8890-25D1E1C1F6C1}">
      <dgm:prSet/>
      <dgm:spPr/>
      <dgm:t>
        <a:bodyPr/>
        <a:lstStyle/>
        <a:p>
          <a:endParaRPr lang="en-US"/>
        </a:p>
      </dgm:t>
    </dgm:pt>
    <dgm:pt modelId="{8899EB21-0412-4A4D-9AEF-BDA7B5933D1C}" type="sibTrans" cxnId="{7519409D-CF90-414D-8890-25D1E1C1F6C1}">
      <dgm:prSet/>
      <dgm:spPr/>
      <dgm:t>
        <a:bodyPr/>
        <a:lstStyle/>
        <a:p>
          <a:endParaRPr lang="en-US"/>
        </a:p>
      </dgm:t>
    </dgm:pt>
    <dgm:pt modelId="{C745DCE1-DCDD-42CB-B5EF-4195684EE24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C11C7A60-0D20-4210-AF07-9B85D8E318F6}" type="parTrans" cxnId="{AE065AE8-DAF7-4069-937C-C7507C23C504}">
      <dgm:prSet/>
      <dgm:spPr/>
      <dgm:t>
        <a:bodyPr/>
        <a:lstStyle/>
        <a:p>
          <a:endParaRPr lang="en-US"/>
        </a:p>
      </dgm:t>
    </dgm:pt>
    <dgm:pt modelId="{0AC07D89-2A40-405D-87F4-390C702D7133}" type="sibTrans" cxnId="{AE065AE8-DAF7-4069-937C-C7507C23C504}">
      <dgm:prSet/>
      <dgm:spPr/>
      <dgm:t>
        <a:bodyPr/>
        <a:lstStyle/>
        <a:p>
          <a:endParaRPr lang="en-US"/>
        </a:p>
      </dgm:t>
    </dgm:pt>
    <dgm:pt modelId="{E32D6C1C-319D-49DE-93FC-A609EE95605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9ACF9A7-F541-40CA-9785-93DCBF54EADC}" type="parTrans" cxnId="{4C8BB65E-EFD8-460E-BE02-AB6DE81AE8FA}">
      <dgm:prSet/>
      <dgm:spPr/>
      <dgm:t>
        <a:bodyPr/>
        <a:lstStyle/>
        <a:p>
          <a:endParaRPr lang="en-US"/>
        </a:p>
      </dgm:t>
    </dgm:pt>
    <dgm:pt modelId="{D9FC3D1F-0B17-48C2-B216-DD06A844EE41}" type="sibTrans" cxnId="{4C8BB65E-EFD8-460E-BE02-AB6DE81AE8FA}">
      <dgm:prSet/>
      <dgm:spPr/>
      <dgm:t>
        <a:bodyPr/>
        <a:lstStyle/>
        <a:p>
          <a:endParaRPr lang="en-US"/>
        </a:p>
      </dgm:t>
    </dgm:pt>
    <dgm:pt modelId="{48FBF9BB-76D6-41E7-A818-526E104EB1C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96988D4-2309-449F-8961-936953F118FB}" type="parTrans" cxnId="{7C37BEFD-8803-43E1-A493-7A8126870A83}">
      <dgm:prSet/>
      <dgm:spPr/>
      <dgm:t>
        <a:bodyPr/>
        <a:lstStyle/>
        <a:p>
          <a:endParaRPr lang="en-US"/>
        </a:p>
      </dgm:t>
    </dgm:pt>
    <dgm:pt modelId="{39E5D3B3-5C95-4566-A09F-D8F7105A4536}" type="sibTrans" cxnId="{7C37BEFD-8803-43E1-A493-7A8126870A83}">
      <dgm:prSet/>
      <dgm:spPr/>
      <dgm:t>
        <a:bodyPr/>
        <a:lstStyle/>
        <a:p>
          <a:endParaRPr lang="en-US"/>
        </a:p>
      </dgm:t>
    </dgm:pt>
    <dgm:pt modelId="{BB1D1845-3F05-4EAB-83AA-DA817440CBE5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Career and Tech Ed</a:t>
          </a:r>
          <a:endParaRPr lang="en-US" sz="1800" dirty="0">
            <a:solidFill>
              <a:schemeClr val="bg1"/>
            </a:solidFill>
          </a:endParaRPr>
        </a:p>
      </dgm:t>
    </dgm:pt>
    <dgm:pt modelId="{36B73E39-EBFB-4E54-8E40-4320A2B3F6A4}" type="parTrans" cxnId="{5A3C51FA-6479-4DB4-9A88-5121DBA917D8}">
      <dgm:prSet/>
      <dgm:spPr/>
      <dgm:t>
        <a:bodyPr/>
        <a:lstStyle/>
        <a:p>
          <a:endParaRPr lang="en-US"/>
        </a:p>
      </dgm:t>
    </dgm:pt>
    <dgm:pt modelId="{A5B8C1A8-0EDD-4D06-8B8A-D18125D75C46}" type="sibTrans" cxnId="{5A3C51FA-6479-4DB4-9A88-5121DBA917D8}">
      <dgm:prSet/>
      <dgm:spPr/>
      <dgm:t>
        <a:bodyPr/>
        <a:lstStyle/>
        <a:p>
          <a:endParaRPr lang="en-US"/>
        </a:p>
      </dgm:t>
    </dgm:pt>
    <dgm:pt modelId="{41B65708-20B3-407E-81A9-9BD687938C1C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Adult Ed</a:t>
          </a:r>
          <a:endParaRPr lang="en-US" sz="1800" dirty="0">
            <a:solidFill>
              <a:schemeClr val="bg1"/>
            </a:solidFill>
          </a:endParaRPr>
        </a:p>
      </dgm:t>
    </dgm:pt>
    <dgm:pt modelId="{95DBD279-4578-4E0C-B1BD-434D014DD803}" type="parTrans" cxnId="{160BB53B-2971-4BC5-A5AB-138E1784289B}">
      <dgm:prSet/>
      <dgm:spPr/>
      <dgm:t>
        <a:bodyPr/>
        <a:lstStyle/>
        <a:p>
          <a:endParaRPr lang="en-US"/>
        </a:p>
      </dgm:t>
    </dgm:pt>
    <dgm:pt modelId="{3D2F9D1E-83C5-4CCE-BDF9-B7F92A2DAD0A}" type="sibTrans" cxnId="{160BB53B-2971-4BC5-A5AB-138E1784289B}">
      <dgm:prSet/>
      <dgm:spPr/>
      <dgm:t>
        <a:bodyPr/>
        <a:lstStyle/>
        <a:p>
          <a:endParaRPr lang="en-US"/>
        </a:p>
      </dgm:t>
    </dgm:pt>
    <dgm:pt modelId="{9E6DCBD7-13D0-4528-9BE3-23162C7C6EFD}">
      <dgm:prSet custT="1"/>
      <dgm:spPr>
        <a:solidFill>
          <a:srgbClr val="00589A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GED Testing</a:t>
          </a:r>
          <a:endParaRPr lang="en-US" sz="1800" dirty="0">
            <a:solidFill>
              <a:schemeClr val="bg1"/>
            </a:solidFill>
          </a:endParaRPr>
        </a:p>
      </dgm:t>
    </dgm:pt>
    <dgm:pt modelId="{03370742-3D2F-4978-A1B1-511CAAFBDA47}" type="parTrans" cxnId="{4543ACE4-122C-4621-8417-2FAD750C2A7C}">
      <dgm:prSet/>
      <dgm:spPr/>
      <dgm:t>
        <a:bodyPr/>
        <a:lstStyle/>
        <a:p>
          <a:endParaRPr lang="en-US"/>
        </a:p>
      </dgm:t>
    </dgm:pt>
    <dgm:pt modelId="{F6E90C9D-2903-46C2-A740-03E2C898F579}" type="sibTrans" cxnId="{4543ACE4-122C-4621-8417-2FAD750C2A7C}">
      <dgm:prSet/>
      <dgm:spPr/>
      <dgm:t>
        <a:bodyPr/>
        <a:lstStyle/>
        <a:p>
          <a:endParaRPr lang="en-US"/>
        </a:p>
      </dgm:t>
    </dgm:pt>
    <dgm:pt modelId="{69F17A00-9978-42F9-A30D-1EC13139F608}" type="pres">
      <dgm:prSet presAssocID="{82556E33-5386-45F5-95D1-18924C514C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C2AB75-31FD-47F0-8000-BE97C90497B6}" type="pres">
      <dgm:prSet presAssocID="{8BFD514D-60F8-4EA2-9327-FF5EA61A2FE1}" presName="centerShape" presStyleLbl="node0" presStyleIdx="0" presStyleCnt="1"/>
      <dgm:spPr/>
      <dgm:t>
        <a:bodyPr/>
        <a:lstStyle/>
        <a:p>
          <a:endParaRPr lang="en-US"/>
        </a:p>
      </dgm:t>
    </dgm:pt>
    <dgm:pt modelId="{31EF8D56-4CEA-4505-9C0E-3E75817AAEE8}" type="pres">
      <dgm:prSet presAssocID="{3F89FF7C-C498-4EC1-A2D1-7CF57C122869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E09D353-A28B-4B06-A861-AB02E23F8F75}" type="pres">
      <dgm:prSet presAssocID="{4DBD7FB7-CA9C-42A1-8DBE-7CEC232A4FF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FA177-19BD-4046-B006-36DE0E04339F}" type="pres">
      <dgm:prSet presAssocID="{E65FF3A7-55AC-4979-ACD7-D33670AB4E48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C2C660F-0715-4C47-B81F-ACD84330CC89}" type="pres">
      <dgm:prSet presAssocID="{A3466103-556F-4B21-B05C-4A10BEF8D79F}" presName="node" presStyleLbl="node1" presStyleIdx="1" presStyleCnt="4" custRadScaleRad="112013" custRadScaleInc="-24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63CC9-70D7-4CCD-9F95-18F5CFDCDCF0}" type="pres">
      <dgm:prSet presAssocID="{F04B6B27-B3C6-40DC-BCFA-43653CD9DEF7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243A1632-AD8B-4801-8974-4A8CBB073F84}" type="pres">
      <dgm:prSet presAssocID="{6780F2C0-3828-4851-8F38-DF17F3EA70A6}" presName="node" presStyleLbl="node1" presStyleIdx="2" presStyleCnt="4" custScaleX="175443" custRadScaleRad="98881" custRadScaleInc="3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3B9FE-2675-4DE0-BFDD-BF4AEAAA1C38}" type="pres">
      <dgm:prSet presAssocID="{69C1D4DF-214B-4362-BD3B-99FE1E6A7A0C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FAA6EE15-5518-4DD8-907B-001B8A7810B4}" type="pres">
      <dgm:prSet presAssocID="{2DD39EF4-E62E-4270-BA72-3A9AB59764A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16B69-ABCD-4BF7-BE3C-2AFBC6B7A15B}" type="presOf" srcId="{F04B6B27-B3C6-40DC-BCFA-43653CD9DEF7}" destId="{4C763CC9-70D7-4CCD-9F95-18F5CFDCDCF0}" srcOrd="0" destOrd="0" presId="urn:microsoft.com/office/officeart/2005/8/layout/radial4"/>
    <dgm:cxn modelId="{3A0483B7-195F-4D5B-A4FA-F0AFB4D2ACC3}" srcId="{6780F2C0-3828-4851-8F38-DF17F3EA70A6}" destId="{F6AAB7F8-9573-4055-8819-3C4ACF481371}" srcOrd="2" destOrd="0" parTransId="{76075589-7941-40B2-8B4E-73B085FEB51A}" sibTransId="{18F6C2EF-8920-4342-B25B-A2CAC7C3C220}"/>
    <dgm:cxn modelId="{B9ADBB3E-6309-4D65-A0C2-4535B5A97EE0}" type="presOf" srcId="{65A01CF3-C6EB-426F-A3AD-9B1C0FB8A61D}" destId="{FAA6EE15-5518-4DD8-907B-001B8A7810B4}" srcOrd="0" destOrd="2" presId="urn:microsoft.com/office/officeart/2005/8/layout/radial4"/>
    <dgm:cxn modelId="{03AEBAD4-CED1-46A2-8E30-4CBBDDBB90EB}" type="presOf" srcId="{619DE6B0-5667-4418-9F0D-92C9079F56FC}" destId="{FAA6EE15-5518-4DD8-907B-001B8A7810B4}" srcOrd="0" destOrd="3" presId="urn:microsoft.com/office/officeart/2005/8/layout/radial4"/>
    <dgm:cxn modelId="{9DCDCBC3-B285-47AD-BB4E-613DFD4CBD28}" type="presOf" srcId="{2DD39EF4-E62E-4270-BA72-3A9AB59764A5}" destId="{FAA6EE15-5518-4DD8-907B-001B8A7810B4}" srcOrd="0" destOrd="0" presId="urn:microsoft.com/office/officeart/2005/8/layout/radial4"/>
    <dgm:cxn modelId="{ED0CE25B-8A96-4C68-9E3F-63495614602C}" type="presOf" srcId="{41B65708-20B3-407E-81A9-9BD687938C1C}" destId="{4C2C660F-0715-4C47-B81F-ACD84330CC89}" srcOrd="0" destOrd="1" presId="urn:microsoft.com/office/officeart/2005/8/layout/radial4"/>
    <dgm:cxn modelId="{62BA80D2-C987-4277-AF35-007EA24B1F9F}" type="presOf" srcId="{E65FF3A7-55AC-4979-ACD7-D33670AB4E48}" destId="{036FA177-19BD-4046-B006-36DE0E04339F}" srcOrd="0" destOrd="0" presId="urn:microsoft.com/office/officeart/2005/8/layout/radial4"/>
    <dgm:cxn modelId="{47A79EBE-F404-46E6-9525-D805512773A3}" type="presOf" srcId="{B16746C3-363D-4620-AA73-B016F1FE11DD}" destId="{1E09D353-A28B-4B06-A861-AB02E23F8F75}" srcOrd="0" destOrd="1" presId="urn:microsoft.com/office/officeart/2005/8/layout/radial4"/>
    <dgm:cxn modelId="{89185A9B-745D-4662-9F0B-C99AB848E92E}" srcId="{6780F2C0-3828-4851-8F38-DF17F3EA70A6}" destId="{975175E9-326E-42A0-8C1E-4CDC488B7AD9}" srcOrd="0" destOrd="0" parTransId="{A9306D69-2C88-4DE1-B5BA-1E52A3246B90}" sibTransId="{A0DB4A6E-BAC6-4022-BD8F-D62AF137AB69}"/>
    <dgm:cxn modelId="{DCBF586E-F2E4-4783-8EBE-039701B53757}" srcId="{8BFD514D-60F8-4EA2-9327-FF5EA61A2FE1}" destId="{A3466103-556F-4B21-B05C-4A10BEF8D79F}" srcOrd="1" destOrd="0" parTransId="{E65FF3A7-55AC-4979-ACD7-D33670AB4E48}" sibTransId="{B5295FF4-5C4A-4A41-84B7-711323D56923}"/>
    <dgm:cxn modelId="{7C37BEFD-8803-43E1-A493-7A8126870A83}" srcId="{C745DCE1-DCDD-42CB-B5EF-4195684EE24B}" destId="{48FBF9BB-76D6-41E7-A818-526E104EB1CD}" srcOrd="1" destOrd="0" parTransId="{996988D4-2309-449F-8961-936953F118FB}" sibTransId="{39E5D3B3-5C95-4566-A09F-D8F7105A4536}"/>
    <dgm:cxn modelId="{934A4236-7208-49E1-AE8C-77585D644DD9}" srcId="{8BFD514D-60F8-4EA2-9327-FF5EA61A2FE1}" destId="{6780F2C0-3828-4851-8F38-DF17F3EA70A6}" srcOrd="2" destOrd="0" parTransId="{F04B6B27-B3C6-40DC-BCFA-43653CD9DEF7}" sibTransId="{DFFE3888-B083-4CEF-B8D3-EDE0A6FE629A}"/>
    <dgm:cxn modelId="{7519409D-CF90-414D-8890-25D1E1C1F6C1}" srcId="{37DDCFB0-705F-469D-8C1E-D11927FD9E69}" destId="{62F2D35A-49DD-4CBB-9A56-D6985FD467A7}" srcOrd="1" destOrd="0" parTransId="{D3D9BF71-662C-46C5-85A6-C3BA97A3E9EF}" sibTransId="{8899EB21-0412-4A4D-9AEF-BDA7B5933D1C}"/>
    <dgm:cxn modelId="{47F55812-CB59-4102-BFE8-8288406A8B91}" srcId="{2DD39EF4-E62E-4270-BA72-3A9AB59764A5}" destId="{C675B6C3-AB78-441F-8541-1F398558439E}" srcOrd="0" destOrd="0" parTransId="{1991A4D5-FC7A-4E00-8211-5D51B2664B70}" sibTransId="{823D7A20-6BBC-485B-BF44-ABF306DD68ED}"/>
    <dgm:cxn modelId="{474C2BFF-DB26-4CCA-9E44-7C067F14DB63}" srcId="{4DBD7FB7-CA9C-42A1-8DBE-7CEC232A4FF4}" destId="{873D6A03-9832-4697-9B3F-11EE77A3F277}" srcOrd="1" destOrd="0" parTransId="{5971FFDD-DA78-41B3-AFAD-CA8A8754FFC1}" sibTransId="{FBCA4BF6-EC8A-40F8-BA45-0263A4E5A992}"/>
    <dgm:cxn modelId="{20AD2235-6FCD-4186-983C-05B404B33376}" type="presOf" srcId="{3F89FF7C-C498-4EC1-A2D1-7CF57C122869}" destId="{31EF8D56-4CEA-4505-9C0E-3E75817AAEE8}" srcOrd="0" destOrd="0" presId="urn:microsoft.com/office/officeart/2005/8/layout/radial4"/>
    <dgm:cxn modelId="{59AE73A8-9405-4690-BE8E-09D1EA4DCE19}" srcId="{82556E33-5386-45F5-95D1-18924C514C9E}" destId="{070F1DD4-3A20-401A-846E-EA9E888B49DE}" srcOrd="1" destOrd="0" parTransId="{27C738C7-35CB-43B4-A1B3-EFF8E5FA62AB}" sibTransId="{3A1CCF82-2884-4CBA-80BE-8C1746A1E602}"/>
    <dgm:cxn modelId="{AE065AE8-DAF7-4069-937C-C7507C23C504}" srcId="{82556E33-5386-45F5-95D1-18924C514C9E}" destId="{C745DCE1-DCDD-42CB-B5EF-4195684EE24B}" srcOrd="3" destOrd="0" parTransId="{C11C7A60-0D20-4210-AF07-9B85D8E318F6}" sibTransId="{0AC07D89-2A40-405D-87F4-390C702D7133}"/>
    <dgm:cxn modelId="{4543ACE4-122C-4621-8417-2FAD750C2A7C}" srcId="{A3466103-556F-4B21-B05C-4A10BEF8D79F}" destId="{9E6DCBD7-13D0-4528-9BE3-23162C7C6EFD}" srcOrd="1" destOrd="0" parTransId="{03370742-3D2F-4978-A1B1-511CAAFBDA47}" sibTransId="{F6E90C9D-2903-46C2-A740-03E2C898F579}"/>
    <dgm:cxn modelId="{B737D0C8-C838-43EB-885F-D422E075B4CE}" type="presOf" srcId="{BB1D1845-3F05-4EAB-83AA-DA817440CBE5}" destId="{4C2C660F-0715-4C47-B81F-ACD84330CC89}" srcOrd="0" destOrd="3" presId="urn:microsoft.com/office/officeart/2005/8/layout/radial4"/>
    <dgm:cxn modelId="{5DA03430-DBEE-4BD2-B56B-950473C4E1A6}" srcId="{8BFD514D-60F8-4EA2-9327-FF5EA61A2FE1}" destId="{4DBD7FB7-CA9C-42A1-8DBE-7CEC232A4FF4}" srcOrd="0" destOrd="0" parTransId="{3F89FF7C-C498-4EC1-A2D1-7CF57C122869}" sibTransId="{D160AB47-98F5-4347-A887-A3658B884272}"/>
    <dgm:cxn modelId="{9A46970F-BC07-4D96-9643-0148C223E934}" srcId="{82556E33-5386-45F5-95D1-18924C514C9E}" destId="{37DDCFB0-705F-469D-8C1E-D11927FD9E69}" srcOrd="2" destOrd="0" parTransId="{A88BFB3B-BF08-4A99-910C-C9E0BC13EC92}" sibTransId="{6D27A155-9C51-4422-A265-281CA1B6327A}"/>
    <dgm:cxn modelId="{F026D5F8-404C-4277-BFFE-33DA3CC4A4D7}" srcId="{2DD39EF4-E62E-4270-BA72-3A9AB59764A5}" destId="{619DE6B0-5667-4418-9F0D-92C9079F56FC}" srcOrd="2" destOrd="0" parTransId="{96A740BC-5536-4847-A25E-F913E119FCFE}" sibTransId="{98064138-DD95-4081-B9C1-C111B92F5B6B}"/>
    <dgm:cxn modelId="{B3855D00-9EC1-4E45-9BF7-105E34917B7D}" srcId="{4DBD7FB7-CA9C-42A1-8DBE-7CEC232A4FF4}" destId="{B16746C3-363D-4620-AA73-B016F1FE11DD}" srcOrd="0" destOrd="0" parTransId="{026D55B1-EFEA-4B29-B7D2-945C26CDCFC2}" sibTransId="{8C70BC48-10BF-496F-9190-D2BDE7434BB1}"/>
    <dgm:cxn modelId="{5F694145-38DF-4C61-97C9-624EF8066950}" srcId="{37DDCFB0-705F-469D-8C1E-D11927FD9E69}" destId="{627EE376-C946-4B53-A753-CA3ACE098202}" srcOrd="0" destOrd="0" parTransId="{BCA87685-907B-48F3-9BBD-1A35E0CEC55B}" sibTransId="{8F47C662-1129-4CD8-84EB-B9CCB4359EF0}"/>
    <dgm:cxn modelId="{8C1333FD-9EE0-4D4B-ABF8-7B229FDE2A6B}" type="presOf" srcId="{975175E9-326E-42A0-8C1E-4CDC488B7AD9}" destId="{243A1632-AD8B-4801-8974-4A8CBB073F84}" srcOrd="0" destOrd="1" presId="urn:microsoft.com/office/officeart/2005/8/layout/radial4"/>
    <dgm:cxn modelId="{8A3CACD1-B74B-4607-BBCF-EF18EE25C3F9}" type="presOf" srcId="{69C1D4DF-214B-4362-BD3B-99FE1E6A7A0C}" destId="{BAD3B9FE-2675-4DE0-BFDD-BF4AEAAA1C38}" srcOrd="0" destOrd="0" presId="urn:microsoft.com/office/officeart/2005/8/layout/radial4"/>
    <dgm:cxn modelId="{5C2E31CC-6ACC-4F54-AAFD-1A438B322A68}" type="presOf" srcId="{4DBD7FB7-CA9C-42A1-8DBE-7CEC232A4FF4}" destId="{1E09D353-A28B-4B06-A861-AB02E23F8F75}" srcOrd="0" destOrd="0" presId="urn:microsoft.com/office/officeart/2005/8/layout/radial4"/>
    <dgm:cxn modelId="{0B7D2F23-00CE-447E-929A-186B07CF74F5}" srcId="{6780F2C0-3828-4851-8F38-DF17F3EA70A6}" destId="{584DFCA5-3526-4B0E-AEDB-6AF741827A2B}" srcOrd="1" destOrd="0" parTransId="{7926EEC2-64EA-4D0A-8731-951591AF0C0C}" sibTransId="{9D532B99-88E6-4021-8F28-FDA43ACEBD06}"/>
    <dgm:cxn modelId="{BC51847D-4E5C-4FE2-9E6E-5F610D6F0060}" type="presOf" srcId="{F6AAB7F8-9573-4055-8819-3C4ACF481371}" destId="{243A1632-AD8B-4801-8974-4A8CBB073F84}" srcOrd="0" destOrd="3" presId="urn:microsoft.com/office/officeart/2005/8/layout/radial4"/>
    <dgm:cxn modelId="{FE02CA6C-5D88-406F-8464-EEF1DCD6D333}" srcId="{070F1DD4-3A20-401A-846E-EA9E888B49DE}" destId="{54784218-54F6-4FEB-8B3E-C00620DE2794}" srcOrd="0" destOrd="0" parTransId="{73F2F92E-BFD6-465E-8E8B-A05C1F4E4159}" sibTransId="{6C22B569-00D5-4477-802A-7326D6185C71}"/>
    <dgm:cxn modelId="{5DA6C96B-C08C-4708-9308-776F29264774}" type="presOf" srcId="{9E6DCBD7-13D0-4528-9BE3-23162C7C6EFD}" destId="{4C2C660F-0715-4C47-B81F-ACD84330CC89}" srcOrd="0" destOrd="2" presId="urn:microsoft.com/office/officeart/2005/8/layout/radial4"/>
    <dgm:cxn modelId="{AEC6C4D0-0964-455A-91A0-70765AE907CB}" srcId="{8BFD514D-60F8-4EA2-9327-FF5EA61A2FE1}" destId="{2DD39EF4-E62E-4270-BA72-3A9AB59764A5}" srcOrd="3" destOrd="0" parTransId="{69C1D4DF-214B-4362-BD3B-99FE1E6A7A0C}" sibTransId="{CEA011F7-A8D8-4147-9BCD-807A8DCD090C}"/>
    <dgm:cxn modelId="{5D1E53A9-10C9-4A20-9A0B-29AFECC31021}" type="presOf" srcId="{8BFD514D-60F8-4EA2-9327-FF5EA61A2FE1}" destId="{33C2AB75-31FD-47F0-8000-BE97C90497B6}" srcOrd="0" destOrd="0" presId="urn:microsoft.com/office/officeart/2005/8/layout/radial4"/>
    <dgm:cxn modelId="{35B037FD-E5DA-4682-8434-D5D54D14A451}" srcId="{82556E33-5386-45F5-95D1-18924C514C9E}" destId="{8BFD514D-60F8-4EA2-9327-FF5EA61A2FE1}" srcOrd="0" destOrd="0" parTransId="{32482831-8B60-468B-846B-A985ED0E1EDC}" sibTransId="{A7C6FEDB-9E20-40FD-BE22-9F965B43F458}"/>
    <dgm:cxn modelId="{90CFD821-0074-40AB-A775-9510D9E07624}" type="presOf" srcId="{584DFCA5-3526-4B0E-AEDB-6AF741827A2B}" destId="{243A1632-AD8B-4801-8974-4A8CBB073F84}" srcOrd="0" destOrd="2" presId="urn:microsoft.com/office/officeart/2005/8/layout/radial4"/>
    <dgm:cxn modelId="{0E1AB478-E81E-43F6-AECD-2B67EF6BC2A1}" type="presOf" srcId="{C675B6C3-AB78-441F-8541-1F398558439E}" destId="{FAA6EE15-5518-4DD8-907B-001B8A7810B4}" srcOrd="0" destOrd="1" presId="urn:microsoft.com/office/officeart/2005/8/layout/radial4"/>
    <dgm:cxn modelId="{95776BBD-3A01-47B0-9D7D-B75FDEE0B083}" type="presOf" srcId="{82556E33-5386-45F5-95D1-18924C514C9E}" destId="{69F17A00-9978-42F9-A30D-1EC13139F608}" srcOrd="0" destOrd="0" presId="urn:microsoft.com/office/officeart/2005/8/layout/radial4"/>
    <dgm:cxn modelId="{CC0C49D5-4371-4326-B576-0988499E3ED3}" type="presOf" srcId="{6780F2C0-3828-4851-8F38-DF17F3EA70A6}" destId="{243A1632-AD8B-4801-8974-4A8CBB073F84}" srcOrd="0" destOrd="0" presId="urn:microsoft.com/office/officeart/2005/8/layout/radial4"/>
    <dgm:cxn modelId="{4C8BB65E-EFD8-460E-BE02-AB6DE81AE8FA}" srcId="{C745DCE1-DCDD-42CB-B5EF-4195684EE24B}" destId="{E32D6C1C-319D-49DE-93FC-A609EE956055}" srcOrd="0" destOrd="0" parTransId="{79ACF9A7-F541-40CA-9785-93DCBF54EADC}" sibTransId="{D9FC3D1F-0B17-48C2-B216-DD06A844EE41}"/>
    <dgm:cxn modelId="{8CB3DBAD-2AD4-4B84-ADFE-07146C797665}" srcId="{070F1DD4-3A20-401A-846E-EA9E888B49DE}" destId="{94A2F50A-4801-4CD7-9B7F-A3A9A9074128}" srcOrd="1" destOrd="0" parTransId="{F98151E9-9689-43A3-99EF-57DF3D31DA35}" sibTransId="{F8022512-0346-4D17-9FB8-598D4AFB8D3E}"/>
    <dgm:cxn modelId="{B0627FB0-A537-443D-A2D4-225DEDFBE42A}" type="presOf" srcId="{A3466103-556F-4B21-B05C-4A10BEF8D79F}" destId="{4C2C660F-0715-4C47-B81F-ACD84330CC89}" srcOrd="0" destOrd="0" presId="urn:microsoft.com/office/officeart/2005/8/layout/radial4"/>
    <dgm:cxn modelId="{5A3C51FA-6479-4DB4-9A88-5121DBA917D8}" srcId="{A3466103-556F-4B21-B05C-4A10BEF8D79F}" destId="{BB1D1845-3F05-4EAB-83AA-DA817440CBE5}" srcOrd="2" destOrd="0" parTransId="{36B73E39-EBFB-4E54-8E40-4320A2B3F6A4}" sibTransId="{A5B8C1A8-0EDD-4D06-8B8A-D18125D75C46}"/>
    <dgm:cxn modelId="{5ECE66E7-2247-4A01-9361-8FC9D7E12E3F}" type="presOf" srcId="{873D6A03-9832-4697-9B3F-11EE77A3F277}" destId="{1E09D353-A28B-4B06-A861-AB02E23F8F75}" srcOrd="0" destOrd="2" presId="urn:microsoft.com/office/officeart/2005/8/layout/radial4"/>
    <dgm:cxn modelId="{C6519B2B-B8A2-4D94-9E8A-E511E80CDDAC}" srcId="{2DD39EF4-E62E-4270-BA72-3A9AB59764A5}" destId="{65A01CF3-C6EB-426F-A3AD-9B1C0FB8A61D}" srcOrd="1" destOrd="0" parTransId="{8DDDE55C-B01A-4D5E-9CDD-5E51BE2735EF}" sibTransId="{F05F9AF4-5A9B-4AAB-B020-234D85204970}"/>
    <dgm:cxn modelId="{160BB53B-2971-4BC5-A5AB-138E1784289B}" srcId="{A3466103-556F-4B21-B05C-4A10BEF8D79F}" destId="{41B65708-20B3-407E-81A9-9BD687938C1C}" srcOrd="0" destOrd="0" parTransId="{95DBD279-4578-4E0C-B1BD-434D014DD803}" sibTransId="{3D2F9D1E-83C5-4CCE-BDF9-B7F92A2DAD0A}"/>
    <dgm:cxn modelId="{4F545495-EBAC-4B39-9C9C-8D5E05FB96A8}" type="presParOf" srcId="{69F17A00-9978-42F9-A30D-1EC13139F608}" destId="{33C2AB75-31FD-47F0-8000-BE97C90497B6}" srcOrd="0" destOrd="0" presId="urn:microsoft.com/office/officeart/2005/8/layout/radial4"/>
    <dgm:cxn modelId="{27A20ACF-EF44-4D47-8821-66BF62611ABD}" type="presParOf" srcId="{69F17A00-9978-42F9-A30D-1EC13139F608}" destId="{31EF8D56-4CEA-4505-9C0E-3E75817AAEE8}" srcOrd="1" destOrd="0" presId="urn:microsoft.com/office/officeart/2005/8/layout/radial4"/>
    <dgm:cxn modelId="{11C17B3F-B8D0-4F87-A95A-FF3827844B2C}" type="presParOf" srcId="{69F17A00-9978-42F9-A30D-1EC13139F608}" destId="{1E09D353-A28B-4B06-A861-AB02E23F8F75}" srcOrd="2" destOrd="0" presId="urn:microsoft.com/office/officeart/2005/8/layout/radial4"/>
    <dgm:cxn modelId="{A6050EE5-0AD1-4241-9CF0-8BD30C868768}" type="presParOf" srcId="{69F17A00-9978-42F9-A30D-1EC13139F608}" destId="{036FA177-19BD-4046-B006-36DE0E04339F}" srcOrd="3" destOrd="0" presId="urn:microsoft.com/office/officeart/2005/8/layout/radial4"/>
    <dgm:cxn modelId="{31F7B5DD-4B09-48A8-8072-22615827D4A2}" type="presParOf" srcId="{69F17A00-9978-42F9-A30D-1EC13139F608}" destId="{4C2C660F-0715-4C47-B81F-ACD84330CC89}" srcOrd="4" destOrd="0" presId="urn:microsoft.com/office/officeart/2005/8/layout/radial4"/>
    <dgm:cxn modelId="{1B154391-8BA8-4259-BE40-209586685A01}" type="presParOf" srcId="{69F17A00-9978-42F9-A30D-1EC13139F608}" destId="{4C763CC9-70D7-4CCD-9F95-18F5CFDCDCF0}" srcOrd="5" destOrd="0" presId="urn:microsoft.com/office/officeart/2005/8/layout/radial4"/>
    <dgm:cxn modelId="{43719FC2-110F-40EF-A0FB-879BA4124C80}" type="presParOf" srcId="{69F17A00-9978-42F9-A30D-1EC13139F608}" destId="{243A1632-AD8B-4801-8974-4A8CBB073F84}" srcOrd="6" destOrd="0" presId="urn:microsoft.com/office/officeart/2005/8/layout/radial4"/>
    <dgm:cxn modelId="{51FB963A-1C3A-4FEB-859C-E968EACD5CEC}" type="presParOf" srcId="{69F17A00-9978-42F9-A30D-1EC13139F608}" destId="{BAD3B9FE-2675-4DE0-BFDD-BF4AEAAA1C38}" srcOrd="7" destOrd="0" presId="urn:microsoft.com/office/officeart/2005/8/layout/radial4"/>
    <dgm:cxn modelId="{3774997B-F233-4434-B2FA-9AB3BDEC3EBA}" type="presParOf" srcId="{69F17A00-9978-42F9-A30D-1EC13139F608}" destId="{FAA6EE15-5518-4DD8-907B-001B8A7810B4}" srcOrd="8" destOrd="0" presId="urn:microsoft.com/office/officeart/2005/8/layout/radial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56E33-5386-45F5-95D1-18924C514C9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D514D-60F8-4EA2-9327-FF5EA61A2FE1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Improving College Affordability</a:t>
          </a:r>
          <a:endParaRPr lang="en-US" dirty="0">
            <a:solidFill>
              <a:schemeClr val="bg1"/>
            </a:solidFill>
          </a:endParaRPr>
        </a:p>
      </dgm:t>
    </dgm:pt>
    <dgm:pt modelId="{32482831-8B60-468B-846B-A985ED0E1EDC}" type="parTrans" cxnId="{35B037FD-E5DA-4682-8434-D5D54D14A451}">
      <dgm:prSet/>
      <dgm:spPr/>
      <dgm:t>
        <a:bodyPr/>
        <a:lstStyle/>
        <a:p>
          <a:endParaRPr lang="en-US"/>
        </a:p>
      </dgm:t>
    </dgm:pt>
    <dgm:pt modelId="{A7C6FEDB-9E20-40FD-BE22-9F965B43F458}" type="sibTrans" cxnId="{35B037FD-E5DA-4682-8434-D5D54D14A451}">
      <dgm:prSet/>
      <dgm:spPr/>
      <dgm:t>
        <a:bodyPr/>
        <a:lstStyle/>
        <a:p>
          <a:endParaRPr lang="en-US"/>
        </a:p>
      </dgm:t>
    </dgm:pt>
    <dgm:pt modelId="{4DBD7FB7-CA9C-42A1-8DBE-7CEC232A4FF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/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Public Universities</a:t>
          </a:r>
          <a:endParaRPr lang="en-US" sz="1800" u="sng" dirty="0">
            <a:solidFill>
              <a:schemeClr val="bg1"/>
            </a:solidFill>
          </a:endParaRPr>
        </a:p>
      </dgm:t>
    </dgm:pt>
    <dgm:pt modelId="{3F89FF7C-C498-4EC1-A2D1-7CF57C122869}" type="parTrans" cxnId="{5DA03430-DBEE-4BD2-B56B-950473C4E1A6}">
      <dgm:prSet/>
      <dgm:spPr/>
      <dgm:t>
        <a:bodyPr/>
        <a:lstStyle/>
        <a:p>
          <a:endParaRPr lang="en-US"/>
        </a:p>
      </dgm:t>
    </dgm:pt>
    <dgm:pt modelId="{D160AB47-98F5-4347-A887-A3658B884272}" type="sibTrans" cxnId="{5DA03430-DBEE-4BD2-B56B-950473C4E1A6}">
      <dgm:prSet/>
      <dgm:spPr/>
      <dgm:t>
        <a:bodyPr/>
        <a:lstStyle/>
        <a:p>
          <a:endParaRPr lang="en-US"/>
        </a:p>
      </dgm:t>
    </dgm:pt>
    <dgm:pt modelId="{B16746C3-363D-4620-AA73-B016F1FE11D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/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Reallocations</a:t>
          </a:r>
          <a:endParaRPr lang="en-US" sz="1800" dirty="0">
            <a:solidFill>
              <a:schemeClr val="bg1"/>
            </a:solidFill>
          </a:endParaRPr>
        </a:p>
      </dgm:t>
    </dgm:pt>
    <dgm:pt modelId="{026D55B1-EFEA-4B29-B7D2-945C26CDCFC2}" type="parTrans" cxnId="{B3855D00-9EC1-4E45-9BF7-105E34917B7D}">
      <dgm:prSet/>
      <dgm:spPr/>
      <dgm:t>
        <a:bodyPr/>
        <a:lstStyle/>
        <a:p>
          <a:endParaRPr lang="en-US"/>
        </a:p>
      </dgm:t>
    </dgm:pt>
    <dgm:pt modelId="{8C70BC48-10BF-496F-9190-D2BDE7434BB1}" type="sibTrans" cxnId="{B3855D00-9EC1-4E45-9BF7-105E34917B7D}">
      <dgm:prSet/>
      <dgm:spPr/>
      <dgm:t>
        <a:bodyPr/>
        <a:lstStyle/>
        <a:p>
          <a:endParaRPr lang="en-US"/>
        </a:p>
      </dgm:t>
    </dgm:pt>
    <dgm:pt modelId="{6780F2C0-3828-4851-8F38-DF17F3EA70A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ISAC</a:t>
          </a:r>
          <a:endParaRPr lang="en-US" sz="1800" u="sng" dirty="0">
            <a:solidFill>
              <a:schemeClr val="bg1"/>
            </a:solidFill>
          </a:endParaRPr>
        </a:p>
      </dgm:t>
    </dgm:pt>
    <dgm:pt modelId="{F04B6B27-B3C6-40DC-BCFA-43653CD9DEF7}" type="parTrans" cxnId="{934A4236-7208-49E1-AE8C-77585D644DD9}">
      <dgm:prSet/>
      <dgm:spPr/>
      <dgm:t>
        <a:bodyPr/>
        <a:lstStyle/>
        <a:p>
          <a:endParaRPr lang="en-US"/>
        </a:p>
      </dgm:t>
    </dgm:pt>
    <dgm:pt modelId="{DFFE3888-B083-4CEF-B8D3-EDE0A6FE629A}" type="sibTrans" cxnId="{934A4236-7208-49E1-AE8C-77585D644DD9}">
      <dgm:prSet/>
      <dgm:spPr/>
      <dgm:t>
        <a:bodyPr/>
        <a:lstStyle/>
        <a:p>
          <a:endParaRPr lang="en-US"/>
        </a:p>
      </dgm:t>
    </dgm:pt>
    <dgm:pt modelId="{91D892AF-6D0E-4AAB-9987-27F428356052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Reallocations</a:t>
          </a:r>
          <a:endParaRPr lang="en-US" sz="1800" dirty="0">
            <a:solidFill>
              <a:schemeClr val="bg1"/>
            </a:solidFill>
          </a:endParaRPr>
        </a:p>
      </dgm:t>
    </dgm:pt>
    <dgm:pt modelId="{84F13C87-CDB4-4052-B01B-9EED560CB152}" type="parTrans" cxnId="{ED0D9D8F-0569-4469-8DDF-242EEC9CD39A}">
      <dgm:prSet/>
      <dgm:spPr/>
      <dgm:t>
        <a:bodyPr/>
        <a:lstStyle/>
        <a:p>
          <a:endParaRPr lang="en-US"/>
        </a:p>
      </dgm:t>
    </dgm:pt>
    <dgm:pt modelId="{D11D473A-F405-410D-BD8D-D23B3092C21B}" type="sibTrans" cxnId="{ED0D9D8F-0569-4469-8DDF-242EEC9CD39A}">
      <dgm:prSet/>
      <dgm:spPr/>
      <dgm:t>
        <a:bodyPr/>
        <a:lstStyle/>
        <a:p>
          <a:endParaRPr lang="en-US"/>
        </a:p>
      </dgm:t>
    </dgm:pt>
    <dgm:pt modelId="{A3466103-556F-4B21-B05C-4A10BEF8D79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Community Colleges</a:t>
          </a:r>
        </a:p>
      </dgm:t>
    </dgm:pt>
    <dgm:pt modelId="{E65FF3A7-55AC-4979-ACD7-D33670AB4E48}" type="parTrans" cxnId="{DCBF586E-F2E4-4783-8EBE-039701B53757}">
      <dgm:prSet/>
      <dgm:spPr/>
      <dgm:t>
        <a:bodyPr/>
        <a:lstStyle/>
        <a:p>
          <a:endParaRPr lang="en-US"/>
        </a:p>
      </dgm:t>
    </dgm:pt>
    <dgm:pt modelId="{B5295FF4-5C4A-4A41-84B7-711323D56923}" type="sibTrans" cxnId="{DCBF586E-F2E4-4783-8EBE-039701B53757}">
      <dgm:prSet/>
      <dgm:spPr/>
      <dgm:t>
        <a:bodyPr/>
        <a:lstStyle/>
        <a:p>
          <a:endParaRPr lang="en-US"/>
        </a:p>
      </dgm:t>
    </dgm:pt>
    <dgm:pt modelId="{BB91E625-D4C8-4416-AA87-2403FF25C76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Reallocations</a:t>
          </a:r>
          <a:endParaRPr lang="en-US" sz="1800" dirty="0">
            <a:solidFill>
              <a:schemeClr val="bg1"/>
            </a:solidFill>
          </a:endParaRPr>
        </a:p>
      </dgm:t>
    </dgm:pt>
    <dgm:pt modelId="{95E19C29-396C-4E0D-9A01-9003D4B56F2B}" type="parTrans" cxnId="{28DBCD48-2CCC-4310-B96B-33BCD348710D}">
      <dgm:prSet/>
      <dgm:spPr/>
      <dgm:t>
        <a:bodyPr/>
        <a:lstStyle/>
        <a:p>
          <a:endParaRPr lang="en-US"/>
        </a:p>
      </dgm:t>
    </dgm:pt>
    <dgm:pt modelId="{080664B7-A4B5-48EE-AA24-78708EA9DCAF}" type="sibTrans" cxnId="{28DBCD48-2CCC-4310-B96B-33BCD348710D}">
      <dgm:prSet/>
      <dgm:spPr/>
      <dgm:t>
        <a:bodyPr/>
        <a:lstStyle/>
        <a:p>
          <a:endParaRPr lang="en-US"/>
        </a:p>
      </dgm:t>
    </dgm:pt>
    <dgm:pt modelId="{9D0636CA-2880-42D1-AF61-15BB0FEBAAE5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Dependent Grants</a:t>
          </a:r>
          <a:endParaRPr lang="en-US" sz="1800" dirty="0">
            <a:solidFill>
              <a:schemeClr val="bg1"/>
            </a:solidFill>
          </a:endParaRPr>
        </a:p>
      </dgm:t>
    </dgm:pt>
    <dgm:pt modelId="{397BD598-0B5A-4EF3-AAB7-193C9F03643C}" type="parTrans" cxnId="{211C6FE8-0E97-4471-8F2F-F02FD3ACDD84}">
      <dgm:prSet/>
      <dgm:spPr/>
      <dgm:t>
        <a:bodyPr/>
        <a:lstStyle/>
        <a:p>
          <a:endParaRPr lang="en-US"/>
        </a:p>
      </dgm:t>
    </dgm:pt>
    <dgm:pt modelId="{95644C15-3BED-4F4F-9E85-9BD2A55EF047}" type="sibTrans" cxnId="{211C6FE8-0E97-4471-8F2F-F02FD3ACDD84}">
      <dgm:prSet/>
      <dgm:spPr/>
      <dgm:t>
        <a:bodyPr/>
        <a:lstStyle/>
        <a:p>
          <a:endParaRPr lang="en-US"/>
        </a:p>
      </dgm:t>
    </dgm:pt>
    <dgm:pt modelId="{CA2D85CF-4753-4B4F-BDB5-E6BAFB378257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IIA</a:t>
          </a:r>
          <a:endParaRPr lang="en-US" sz="1800" dirty="0">
            <a:solidFill>
              <a:schemeClr val="bg1"/>
            </a:solidFill>
          </a:endParaRPr>
        </a:p>
      </dgm:t>
    </dgm:pt>
    <dgm:pt modelId="{C72EDC0A-B641-4773-94DA-78F8AE7112FF}" type="parTrans" cxnId="{008B7965-5262-4377-A1CF-244E1AA5487B}">
      <dgm:prSet/>
      <dgm:spPr/>
      <dgm:t>
        <a:bodyPr/>
        <a:lstStyle/>
        <a:p>
          <a:endParaRPr lang="en-US"/>
        </a:p>
      </dgm:t>
    </dgm:pt>
    <dgm:pt modelId="{8E09D080-2D5D-41ED-8878-1DF7C561955C}" type="sibTrans" cxnId="{008B7965-5262-4377-A1CF-244E1AA5487B}">
      <dgm:prSet/>
      <dgm:spPr/>
      <dgm:t>
        <a:bodyPr/>
        <a:lstStyle/>
        <a:p>
          <a:endParaRPr lang="en-US"/>
        </a:p>
      </dgm:t>
    </dgm:pt>
    <dgm:pt modelId="{31989EE6-906D-47A7-AB8C-B22FF2CB4ADC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Maintain Core Capacity</a:t>
          </a:r>
          <a:endParaRPr lang="en-US" sz="1800" dirty="0">
            <a:solidFill>
              <a:schemeClr val="bg1"/>
            </a:solidFill>
          </a:endParaRPr>
        </a:p>
      </dgm:t>
    </dgm:pt>
    <dgm:pt modelId="{9B935219-1E25-49F2-A90F-E33E97C0C09F}" type="parTrans" cxnId="{C3746184-2EA5-4059-AA6C-8C1F5E8896F5}">
      <dgm:prSet/>
      <dgm:spPr/>
      <dgm:t>
        <a:bodyPr/>
        <a:lstStyle/>
        <a:p>
          <a:endParaRPr lang="en-US"/>
        </a:p>
      </dgm:t>
    </dgm:pt>
    <dgm:pt modelId="{ED9C406F-40AC-42DE-A9E1-6F9EB54426A6}" type="sibTrans" cxnId="{C3746184-2EA5-4059-AA6C-8C1F5E8896F5}">
      <dgm:prSet/>
      <dgm:spPr/>
      <dgm:t>
        <a:bodyPr/>
        <a:lstStyle/>
        <a:p>
          <a:endParaRPr lang="en-US"/>
        </a:p>
      </dgm:t>
    </dgm:pt>
    <dgm:pt modelId="{72D6AA95-D815-4E26-9356-50570A8E55CE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/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Maintain Core Capacity</a:t>
          </a:r>
          <a:endParaRPr lang="en-US" sz="1800" dirty="0">
            <a:solidFill>
              <a:schemeClr val="bg1"/>
            </a:solidFill>
          </a:endParaRPr>
        </a:p>
      </dgm:t>
    </dgm:pt>
    <dgm:pt modelId="{B2FDF863-12C1-42D7-8D65-ED31A6F94896}" type="parTrans" cxnId="{55A110A3-3502-42F3-BE24-BF96EFCEC3DA}">
      <dgm:prSet/>
      <dgm:spPr/>
      <dgm:t>
        <a:bodyPr/>
        <a:lstStyle/>
        <a:p>
          <a:endParaRPr lang="en-US"/>
        </a:p>
      </dgm:t>
    </dgm:pt>
    <dgm:pt modelId="{4653AC67-7B92-4C1B-9C6F-6EADEC6E1DBC}" type="sibTrans" cxnId="{55A110A3-3502-42F3-BE24-BF96EFCEC3DA}">
      <dgm:prSet/>
      <dgm:spPr/>
      <dgm:t>
        <a:bodyPr/>
        <a:lstStyle/>
        <a:p>
          <a:endParaRPr lang="en-US"/>
        </a:p>
      </dgm:t>
    </dgm:pt>
    <dgm:pt modelId="{D62A4940-8BEF-4A87-80FA-BE10760C8770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MAP</a:t>
          </a:r>
          <a:endParaRPr lang="en-US" sz="1800" dirty="0">
            <a:solidFill>
              <a:schemeClr val="bg1"/>
            </a:solidFill>
          </a:endParaRPr>
        </a:p>
      </dgm:t>
    </dgm:pt>
    <dgm:pt modelId="{D70D982B-945B-4984-A7C4-BDE56BFB64C6}" type="parTrans" cxnId="{7A7C8BB2-0B82-4369-91B4-80C818366EE2}">
      <dgm:prSet/>
      <dgm:spPr/>
      <dgm:t>
        <a:bodyPr/>
        <a:lstStyle/>
        <a:p>
          <a:endParaRPr lang="en-US"/>
        </a:p>
      </dgm:t>
    </dgm:pt>
    <dgm:pt modelId="{DEA51618-546B-44E1-9BD3-1A0B36063049}" type="sibTrans" cxnId="{7A7C8BB2-0B82-4369-91B4-80C818366EE2}">
      <dgm:prSet/>
      <dgm:spPr/>
      <dgm:t>
        <a:bodyPr/>
        <a:lstStyle/>
        <a:p>
          <a:endParaRPr lang="en-US"/>
        </a:p>
      </dgm:t>
    </dgm:pt>
    <dgm:pt modelId="{C85F5D66-05CE-45E1-A5B6-0B97671B6B9A}" type="pres">
      <dgm:prSet presAssocID="{82556E33-5386-45F5-95D1-18924C514C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73B3F-116B-4529-8810-90CBDC79E78B}" type="pres">
      <dgm:prSet presAssocID="{8BFD514D-60F8-4EA2-9327-FF5EA61A2FE1}" presName="centerShape" presStyleLbl="node0" presStyleIdx="0" presStyleCnt="1"/>
      <dgm:spPr/>
      <dgm:t>
        <a:bodyPr/>
        <a:lstStyle/>
        <a:p>
          <a:endParaRPr lang="en-US"/>
        </a:p>
      </dgm:t>
    </dgm:pt>
    <dgm:pt modelId="{72FE7260-4CA2-4BF2-A5AF-5023424CE926}" type="pres">
      <dgm:prSet presAssocID="{3F89FF7C-C498-4EC1-A2D1-7CF57C12286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45F7216-6391-4316-B5CE-0F873A7C26E2}" type="pres">
      <dgm:prSet presAssocID="{4DBD7FB7-CA9C-42A1-8DBE-7CEC232A4FF4}" presName="node" presStyleLbl="node1" presStyleIdx="0" presStyleCnt="3" custRadScaleRad="102747" custRadScaleInc="-2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C5961-FFD8-4560-AE78-32CDD6C1B0E1}" type="pres">
      <dgm:prSet presAssocID="{E65FF3A7-55AC-4979-ACD7-D33670AB4E4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E15B17F-DC14-4895-8502-3C4CA05885D3}" type="pres">
      <dgm:prSet presAssocID="{A3466103-556F-4B21-B05C-4A10BEF8D7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EEF1D-2E26-4C03-8547-6E096E18185D}" type="pres">
      <dgm:prSet presAssocID="{F04B6B27-B3C6-40DC-BCFA-43653CD9DEF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B44AD8F-B782-4B57-861D-00DF1C5B6A90}" type="pres">
      <dgm:prSet presAssocID="{6780F2C0-3828-4851-8F38-DF17F3EA70A6}" presName="node" presStyleLbl="node1" presStyleIdx="2" presStyleCnt="3" custScaleX="107878" custRadScaleRad="104291" custRadScaleInc="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B7965-5262-4377-A1CF-244E1AA5487B}" srcId="{6780F2C0-3828-4851-8F38-DF17F3EA70A6}" destId="{CA2D85CF-4753-4B4F-BDB5-E6BAFB378257}" srcOrd="2" destOrd="0" parTransId="{C72EDC0A-B641-4773-94DA-78F8AE7112FF}" sibTransId="{8E09D080-2D5D-41ED-8878-1DF7C561955C}"/>
    <dgm:cxn modelId="{8425A036-2B6B-4A8D-AB1D-E5864B0E4AEE}" type="presOf" srcId="{8BFD514D-60F8-4EA2-9327-FF5EA61A2FE1}" destId="{4A073B3F-116B-4529-8810-90CBDC79E78B}" srcOrd="0" destOrd="0" presId="urn:microsoft.com/office/officeart/2005/8/layout/radial4"/>
    <dgm:cxn modelId="{E38D6F6A-969B-4091-91CB-7BF0DB42E504}" type="presOf" srcId="{72D6AA95-D815-4E26-9356-50570A8E55CE}" destId="{E45F7216-6391-4316-B5CE-0F873A7C26E2}" srcOrd="0" destOrd="2" presId="urn:microsoft.com/office/officeart/2005/8/layout/radial4"/>
    <dgm:cxn modelId="{934A4236-7208-49E1-AE8C-77585D644DD9}" srcId="{8BFD514D-60F8-4EA2-9327-FF5EA61A2FE1}" destId="{6780F2C0-3828-4851-8F38-DF17F3EA70A6}" srcOrd="2" destOrd="0" parTransId="{F04B6B27-B3C6-40DC-BCFA-43653CD9DEF7}" sibTransId="{DFFE3888-B083-4CEF-B8D3-EDE0A6FE629A}"/>
    <dgm:cxn modelId="{27097D43-D095-489F-935A-BB7BDC96B0FA}" type="presOf" srcId="{BB91E625-D4C8-4416-AA87-2403FF25C761}" destId="{BE15B17F-DC14-4895-8502-3C4CA05885D3}" srcOrd="0" destOrd="1" presId="urn:microsoft.com/office/officeart/2005/8/layout/radial4"/>
    <dgm:cxn modelId="{7A7C8BB2-0B82-4369-91B4-80C818366EE2}" srcId="{6780F2C0-3828-4851-8F38-DF17F3EA70A6}" destId="{D62A4940-8BEF-4A87-80FA-BE10760C8770}" srcOrd="1" destOrd="0" parTransId="{D70D982B-945B-4984-A7C4-BDE56BFB64C6}" sibTransId="{DEA51618-546B-44E1-9BD3-1A0B36063049}"/>
    <dgm:cxn modelId="{BFEAB764-ED65-405C-91B0-1353B29995D5}" type="presOf" srcId="{91D892AF-6D0E-4AAB-9987-27F428356052}" destId="{1B44AD8F-B782-4B57-861D-00DF1C5B6A90}" srcOrd="0" destOrd="1" presId="urn:microsoft.com/office/officeart/2005/8/layout/radial4"/>
    <dgm:cxn modelId="{5DA03430-DBEE-4BD2-B56B-950473C4E1A6}" srcId="{8BFD514D-60F8-4EA2-9327-FF5EA61A2FE1}" destId="{4DBD7FB7-CA9C-42A1-8DBE-7CEC232A4FF4}" srcOrd="0" destOrd="0" parTransId="{3F89FF7C-C498-4EC1-A2D1-7CF57C122869}" sibTransId="{D160AB47-98F5-4347-A887-A3658B884272}"/>
    <dgm:cxn modelId="{9007784E-7287-4327-912C-179DC93C5D7F}" type="presOf" srcId="{3F89FF7C-C498-4EC1-A2D1-7CF57C122869}" destId="{72FE7260-4CA2-4BF2-A5AF-5023424CE926}" srcOrd="0" destOrd="0" presId="urn:microsoft.com/office/officeart/2005/8/layout/radial4"/>
    <dgm:cxn modelId="{28DBCD48-2CCC-4310-B96B-33BCD348710D}" srcId="{A3466103-556F-4B21-B05C-4A10BEF8D79F}" destId="{BB91E625-D4C8-4416-AA87-2403FF25C761}" srcOrd="0" destOrd="0" parTransId="{95E19C29-396C-4E0D-9A01-9003D4B56F2B}" sibTransId="{080664B7-A4B5-48EE-AA24-78708EA9DCAF}"/>
    <dgm:cxn modelId="{35B037FD-E5DA-4682-8434-D5D54D14A451}" srcId="{82556E33-5386-45F5-95D1-18924C514C9E}" destId="{8BFD514D-60F8-4EA2-9327-FF5EA61A2FE1}" srcOrd="0" destOrd="0" parTransId="{32482831-8B60-468B-846B-A985ED0E1EDC}" sibTransId="{A7C6FEDB-9E20-40FD-BE22-9F965B43F458}"/>
    <dgm:cxn modelId="{7903369F-1540-471F-AE0B-71E783ACF9D6}" type="presOf" srcId="{9D0636CA-2880-42D1-AF61-15BB0FEBAAE5}" destId="{1B44AD8F-B782-4B57-861D-00DF1C5B6A90}" srcOrd="0" destOrd="4" presId="urn:microsoft.com/office/officeart/2005/8/layout/radial4"/>
    <dgm:cxn modelId="{41D70638-DA89-4E5A-B5A6-C5FC65B66C31}" type="presOf" srcId="{D62A4940-8BEF-4A87-80FA-BE10760C8770}" destId="{1B44AD8F-B782-4B57-861D-00DF1C5B6A90}" srcOrd="0" destOrd="2" presId="urn:microsoft.com/office/officeart/2005/8/layout/radial4"/>
    <dgm:cxn modelId="{1C7D727F-BD84-4923-8074-E37303D7E220}" type="presOf" srcId="{A3466103-556F-4B21-B05C-4A10BEF8D79F}" destId="{BE15B17F-DC14-4895-8502-3C4CA05885D3}" srcOrd="0" destOrd="0" presId="urn:microsoft.com/office/officeart/2005/8/layout/radial4"/>
    <dgm:cxn modelId="{706003A9-B6DA-496E-86E2-066C0BA99A4C}" type="presOf" srcId="{4DBD7FB7-CA9C-42A1-8DBE-7CEC232A4FF4}" destId="{E45F7216-6391-4316-B5CE-0F873A7C26E2}" srcOrd="0" destOrd="0" presId="urn:microsoft.com/office/officeart/2005/8/layout/radial4"/>
    <dgm:cxn modelId="{2817BDC9-F6BC-4861-BD33-6D8940246430}" type="presOf" srcId="{E65FF3A7-55AC-4979-ACD7-D33670AB4E48}" destId="{32EC5961-FFD8-4560-AE78-32CDD6C1B0E1}" srcOrd="0" destOrd="0" presId="urn:microsoft.com/office/officeart/2005/8/layout/radial4"/>
    <dgm:cxn modelId="{55A110A3-3502-42F3-BE24-BF96EFCEC3DA}" srcId="{4DBD7FB7-CA9C-42A1-8DBE-7CEC232A4FF4}" destId="{72D6AA95-D815-4E26-9356-50570A8E55CE}" srcOrd="1" destOrd="0" parTransId="{B2FDF863-12C1-42D7-8D65-ED31A6F94896}" sibTransId="{4653AC67-7B92-4C1B-9C6F-6EADEC6E1DBC}"/>
    <dgm:cxn modelId="{2A326A17-0BE5-4FF0-B4AC-1A1DAB3798CD}" type="presOf" srcId="{CA2D85CF-4753-4B4F-BDB5-E6BAFB378257}" destId="{1B44AD8F-B782-4B57-861D-00DF1C5B6A90}" srcOrd="0" destOrd="3" presId="urn:microsoft.com/office/officeart/2005/8/layout/radial4"/>
    <dgm:cxn modelId="{CF837F90-FA18-4141-81B8-98F933F3A577}" type="presOf" srcId="{F04B6B27-B3C6-40DC-BCFA-43653CD9DEF7}" destId="{C25EEF1D-2E26-4C03-8547-6E096E18185D}" srcOrd="0" destOrd="0" presId="urn:microsoft.com/office/officeart/2005/8/layout/radial4"/>
    <dgm:cxn modelId="{BA1B80AA-72DC-43D8-8C41-7B7AA1BA63B2}" type="presOf" srcId="{31989EE6-906D-47A7-AB8C-B22FF2CB4ADC}" destId="{BE15B17F-DC14-4895-8502-3C4CA05885D3}" srcOrd="0" destOrd="2" presId="urn:microsoft.com/office/officeart/2005/8/layout/radial4"/>
    <dgm:cxn modelId="{104BFE6F-A005-4216-A38F-945B26AAB558}" type="presOf" srcId="{6780F2C0-3828-4851-8F38-DF17F3EA70A6}" destId="{1B44AD8F-B782-4B57-861D-00DF1C5B6A90}" srcOrd="0" destOrd="0" presId="urn:microsoft.com/office/officeart/2005/8/layout/radial4"/>
    <dgm:cxn modelId="{867C082F-AF69-4D7E-B089-276509AAC0DB}" type="presOf" srcId="{B16746C3-363D-4620-AA73-B016F1FE11DD}" destId="{E45F7216-6391-4316-B5CE-0F873A7C26E2}" srcOrd="0" destOrd="1" presId="urn:microsoft.com/office/officeart/2005/8/layout/radial4"/>
    <dgm:cxn modelId="{DCBF586E-F2E4-4783-8EBE-039701B53757}" srcId="{8BFD514D-60F8-4EA2-9327-FF5EA61A2FE1}" destId="{A3466103-556F-4B21-B05C-4A10BEF8D79F}" srcOrd="1" destOrd="0" parTransId="{E65FF3A7-55AC-4979-ACD7-D33670AB4E48}" sibTransId="{B5295FF4-5C4A-4A41-84B7-711323D56923}"/>
    <dgm:cxn modelId="{211C6FE8-0E97-4471-8F2F-F02FD3ACDD84}" srcId="{6780F2C0-3828-4851-8F38-DF17F3EA70A6}" destId="{9D0636CA-2880-42D1-AF61-15BB0FEBAAE5}" srcOrd="3" destOrd="0" parTransId="{397BD598-0B5A-4EF3-AAB7-193C9F03643C}" sibTransId="{95644C15-3BED-4F4F-9E85-9BD2A55EF047}"/>
    <dgm:cxn modelId="{C3746184-2EA5-4059-AA6C-8C1F5E8896F5}" srcId="{A3466103-556F-4B21-B05C-4A10BEF8D79F}" destId="{31989EE6-906D-47A7-AB8C-B22FF2CB4ADC}" srcOrd="1" destOrd="0" parTransId="{9B935219-1E25-49F2-A90F-E33E97C0C09F}" sibTransId="{ED9C406F-40AC-42DE-A9E1-6F9EB54426A6}"/>
    <dgm:cxn modelId="{B3855D00-9EC1-4E45-9BF7-105E34917B7D}" srcId="{4DBD7FB7-CA9C-42A1-8DBE-7CEC232A4FF4}" destId="{B16746C3-363D-4620-AA73-B016F1FE11DD}" srcOrd="0" destOrd="0" parTransId="{026D55B1-EFEA-4B29-B7D2-945C26CDCFC2}" sibTransId="{8C70BC48-10BF-496F-9190-D2BDE7434BB1}"/>
    <dgm:cxn modelId="{247DE038-C7B8-4DBC-ADB5-4738B8AC0478}" type="presOf" srcId="{82556E33-5386-45F5-95D1-18924C514C9E}" destId="{C85F5D66-05CE-45E1-A5B6-0B97671B6B9A}" srcOrd="0" destOrd="0" presId="urn:microsoft.com/office/officeart/2005/8/layout/radial4"/>
    <dgm:cxn modelId="{ED0D9D8F-0569-4469-8DDF-242EEC9CD39A}" srcId="{6780F2C0-3828-4851-8F38-DF17F3EA70A6}" destId="{91D892AF-6D0E-4AAB-9987-27F428356052}" srcOrd="0" destOrd="0" parTransId="{84F13C87-CDB4-4052-B01B-9EED560CB152}" sibTransId="{D11D473A-F405-410D-BD8D-D23B3092C21B}"/>
    <dgm:cxn modelId="{FA452BB6-4FCF-4045-930C-0FD9F039C3CD}" type="presParOf" srcId="{C85F5D66-05CE-45E1-A5B6-0B97671B6B9A}" destId="{4A073B3F-116B-4529-8810-90CBDC79E78B}" srcOrd="0" destOrd="0" presId="urn:microsoft.com/office/officeart/2005/8/layout/radial4"/>
    <dgm:cxn modelId="{9B3975D9-D6BA-4E62-A2EB-33199339FB48}" type="presParOf" srcId="{C85F5D66-05CE-45E1-A5B6-0B97671B6B9A}" destId="{72FE7260-4CA2-4BF2-A5AF-5023424CE926}" srcOrd="1" destOrd="0" presId="urn:microsoft.com/office/officeart/2005/8/layout/radial4"/>
    <dgm:cxn modelId="{16F006BD-ED90-4C2B-A2B0-CAFEB56B219C}" type="presParOf" srcId="{C85F5D66-05CE-45E1-A5B6-0B97671B6B9A}" destId="{E45F7216-6391-4316-B5CE-0F873A7C26E2}" srcOrd="2" destOrd="0" presId="urn:microsoft.com/office/officeart/2005/8/layout/radial4"/>
    <dgm:cxn modelId="{AF1D0D8E-7E60-4E47-93AF-D6071F39991D}" type="presParOf" srcId="{C85F5D66-05CE-45E1-A5B6-0B97671B6B9A}" destId="{32EC5961-FFD8-4560-AE78-32CDD6C1B0E1}" srcOrd="3" destOrd="0" presId="urn:microsoft.com/office/officeart/2005/8/layout/radial4"/>
    <dgm:cxn modelId="{D4CD93AF-1085-41F8-9955-68AC71EAE61F}" type="presParOf" srcId="{C85F5D66-05CE-45E1-A5B6-0B97671B6B9A}" destId="{BE15B17F-DC14-4895-8502-3C4CA05885D3}" srcOrd="4" destOrd="0" presId="urn:microsoft.com/office/officeart/2005/8/layout/radial4"/>
    <dgm:cxn modelId="{95801288-E9CA-4833-B3FF-A3D6A362AF72}" type="presParOf" srcId="{C85F5D66-05CE-45E1-A5B6-0B97671B6B9A}" destId="{C25EEF1D-2E26-4C03-8547-6E096E18185D}" srcOrd="5" destOrd="0" presId="urn:microsoft.com/office/officeart/2005/8/layout/radial4"/>
    <dgm:cxn modelId="{F888B717-3D9C-4451-A3A4-E97DB77FD814}" type="presParOf" srcId="{C85F5D66-05CE-45E1-A5B6-0B97671B6B9A}" destId="{1B44AD8F-B782-4B57-861D-00DF1C5B6A90}" srcOrd="6" destOrd="0" presId="urn:microsoft.com/office/officeart/2005/8/layout/radial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556E33-5386-45F5-95D1-18924C514C9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D514D-60F8-4EA2-9327-FF5EA61A2FE1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2400" dirty="0" smtClean="0">
              <a:solidFill>
                <a:schemeClr val="bg1"/>
              </a:solidFill>
            </a:rPr>
            <a:t>Increase Number of Quality Degrees</a:t>
          </a:r>
          <a:endParaRPr lang="en-US" sz="2400" dirty="0">
            <a:solidFill>
              <a:schemeClr val="bg1"/>
            </a:solidFill>
          </a:endParaRPr>
        </a:p>
      </dgm:t>
    </dgm:pt>
    <dgm:pt modelId="{32482831-8B60-468B-846B-A985ED0E1EDC}" type="parTrans" cxnId="{35B037FD-E5DA-4682-8434-D5D54D14A451}">
      <dgm:prSet/>
      <dgm:spPr/>
      <dgm:t>
        <a:bodyPr/>
        <a:lstStyle/>
        <a:p>
          <a:endParaRPr lang="en-US"/>
        </a:p>
      </dgm:t>
    </dgm:pt>
    <dgm:pt modelId="{A7C6FEDB-9E20-40FD-BE22-9F965B43F458}" type="sibTrans" cxnId="{35B037FD-E5DA-4682-8434-D5D54D14A451}">
      <dgm:prSet/>
      <dgm:spPr/>
      <dgm:t>
        <a:bodyPr/>
        <a:lstStyle/>
        <a:p>
          <a:endParaRPr lang="en-US"/>
        </a:p>
      </dgm:t>
    </dgm:pt>
    <dgm:pt modelId="{4DBD7FB7-CA9C-42A1-8DBE-7CEC232A4FF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  <a:ln/>
      </dgm:spPr>
      <dgm:t>
        <a:bodyPr/>
        <a:lstStyle/>
        <a:p>
          <a:r>
            <a:rPr lang="en-US" sz="1800" b="0" u="sng" dirty="0" smtClean="0">
              <a:solidFill>
                <a:schemeClr val="bg1"/>
              </a:solidFill>
            </a:rPr>
            <a:t>Public Universities</a:t>
          </a:r>
          <a:endParaRPr lang="en-US" sz="1800" b="0" u="sng" dirty="0">
            <a:solidFill>
              <a:schemeClr val="bg1"/>
            </a:solidFill>
          </a:endParaRPr>
        </a:p>
      </dgm:t>
    </dgm:pt>
    <dgm:pt modelId="{3F89FF7C-C498-4EC1-A2D1-7CF57C122869}" type="parTrans" cxnId="{5DA03430-DBEE-4BD2-B56B-950473C4E1A6}">
      <dgm:prSet/>
      <dgm:spPr/>
      <dgm:t>
        <a:bodyPr/>
        <a:lstStyle/>
        <a:p>
          <a:endParaRPr lang="en-US"/>
        </a:p>
      </dgm:t>
    </dgm:pt>
    <dgm:pt modelId="{D160AB47-98F5-4347-A887-A3658B884272}" type="sibTrans" cxnId="{5DA03430-DBEE-4BD2-B56B-950473C4E1A6}">
      <dgm:prSet/>
      <dgm:spPr/>
      <dgm:t>
        <a:bodyPr/>
        <a:lstStyle/>
        <a:p>
          <a:endParaRPr lang="en-US"/>
        </a:p>
      </dgm:t>
    </dgm:pt>
    <dgm:pt modelId="{6780F2C0-3828-4851-8F38-DF17F3EA70A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Institutional Grants/Initiatives</a:t>
          </a:r>
          <a:endParaRPr lang="en-US" sz="1800" u="sng" dirty="0">
            <a:solidFill>
              <a:schemeClr val="bg1"/>
            </a:solidFill>
          </a:endParaRPr>
        </a:p>
      </dgm:t>
    </dgm:pt>
    <dgm:pt modelId="{F04B6B27-B3C6-40DC-BCFA-43653CD9DEF7}" type="parTrans" cxnId="{934A4236-7208-49E1-AE8C-77585D644DD9}">
      <dgm:prSet/>
      <dgm:spPr/>
      <dgm:t>
        <a:bodyPr/>
        <a:lstStyle/>
        <a:p>
          <a:endParaRPr lang="en-US"/>
        </a:p>
      </dgm:t>
    </dgm:pt>
    <dgm:pt modelId="{DFFE3888-B083-4CEF-B8D3-EDE0A6FE629A}" type="sibTrans" cxnId="{934A4236-7208-49E1-AE8C-77585D644DD9}">
      <dgm:prSet/>
      <dgm:spPr/>
      <dgm:t>
        <a:bodyPr/>
        <a:lstStyle/>
        <a:p>
          <a:endParaRPr lang="en-US"/>
        </a:p>
      </dgm:t>
    </dgm:pt>
    <dgm:pt modelId="{91D892AF-6D0E-4AAB-9987-27F428356052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u.Select</a:t>
          </a:r>
          <a:endParaRPr lang="en-US" sz="1800" dirty="0">
            <a:solidFill>
              <a:schemeClr val="bg1"/>
            </a:solidFill>
          </a:endParaRPr>
        </a:p>
      </dgm:t>
    </dgm:pt>
    <dgm:pt modelId="{84F13C87-CDB4-4052-B01B-9EED560CB152}" type="parTrans" cxnId="{ED0D9D8F-0569-4469-8DDF-242EEC9CD39A}">
      <dgm:prSet/>
      <dgm:spPr/>
      <dgm:t>
        <a:bodyPr/>
        <a:lstStyle/>
        <a:p>
          <a:endParaRPr lang="en-US"/>
        </a:p>
      </dgm:t>
    </dgm:pt>
    <dgm:pt modelId="{D11D473A-F405-410D-BD8D-D23B3092C21B}" type="sibTrans" cxnId="{ED0D9D8F-0569-4469-8DDF-242EEC9CD39A}">
      <dgm:prSet/>
      <dgm:spPr/>
      <dgm:t>
        <a:bodyPr/>
        <a:lstStyle/>
        <a:p>
          <a:endParaRPr lang="en-US"/>
        </a:p>
      </dgm:t>
    </dgm:pt>
    <dgm:pt modelId="{A3466103-556F-4B21-B05C-4A10BEF8D79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Community Colleges/Adult Education</a:t>
          </a:r>
          <a:endParaRPr lang="en-US" sz="1800" u="sng" dirty="0">
            <a:solidFill>
              <a:schemeClr val="bg1"/>
            </a:solidFill>
          </a:endParaRPr>
        </a:p>
      </dgm:t>
    </dgm:pt>
    <dgm:pt modelId="{E65FF3A7-55AC-4979-ACD7-D33670AB4E48}" type="parTrans" cxnId="{DCBF586E-F2E4-4783-8EBE-039701B53757}">
      <dgm:prSet/>
      <dgm:spPr/>
      <dgm:t>
        <a:bodyPr/>
        <a:lstStyle/>
        <a:p>
          <a:endParaRPr lang="en-US"/>
        </a:p>
      </dgm:t>
    </dgm:pt>
    <dgm:pt modelId="{B5295FF4-5C4A-4A41-84B7-711323D56923}" type="sibTrans" cxnId="{DCBF586E-F2E4-4783-8EBE-039701B53757}">
      <dgm:prSet/>
      <dgm:spPr/>
      <dgm:t>
        <a:bodyPr/>
        <a:lstStyle/>
        <a:p>
          <a:endParaRPr lang="en-US"/>
        </a:p>
      </dgm:t>
    </dgm:pt>
    <dgm:pt modelId="{BB91E625-D4C8-4416-AA87-2403FF25C76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Core Capacity</a:t>
          </a:r>
          <a:endParaRPr lang="en-US" sz="1800" dirty="0">
            <a:solidFill>
              <a:schemeClr val="bg1"/>
            </a:solidFill>
          </a:endParaRPr>
        </a:p>
      </dgm:t>
    </dgm:pt>
    <dgm:pt modelId="{95E19C29-396C-4E0D-9A01-9003D4B56F2B}" type="parTrans" cxnId="{28DBCD48-2CCC-4310-B96B-33BCD348710D}">
      <dgm:prSet/>
      <dgm:spPr/>
      <dgm:t>
        <a:bodyPr/>
        <a:lstStyle/>
        <a:p>
          <a:endParaRPr lang="en-US"/>
        </a:p>
      </dgm:t>
    </dgm:pt>
    <dgm:pt modelId="{080664B7-A4B5-48EE-AA24-78708EA9DCAF}" type="sibTrans" cxnId="{28DBCD48-2CCC-4310-B96B-33BCD348710D}">
      <dgm:prSet/>
      <dgm:spPr/>
      <dgm:t>
        <a:bodyPr/>
        <a:lstStyle/>
        <a:p>
          <a:endParaRPr lang="en-US"/>
        </a:p>
      </dgm:t>
    </dgm:pt>
    <dgm:pt modelId="{B16746C3-363D-4620-AA73-B016F1FE11D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  <a:ln/>
      </dgm:spPr>
      <dgm:t>
        <a:bodyPr/>
        <a:lstStyle/>
        <a:p>
          <a:r>
            <a:rPr lang="en-US" sz="1800" b="0" dirty="0" smtClean="0">
              <a:solidFill>
                <a:schemeClr val="bg1"/>
              </a:solidFill>
            </a:rPr>
            <a:t>Core Capacity</a:t>
          </a:r>
          <a:endParaRPr lang="en-US" sz="1800" b="0" dirty="0">
            <a:solidFill>
              <a:schemeClr val="bg1"/>
            </a:solidFill>
          </a:endParaRPr>
        </a:p>
      </dgm:t>
    </dgm:pt>
    <dgm:pt modelId="{8C70BC48-10BF-496F-9190-D2BDE7434BB1}" type="sibTrans" cxnId="{B3855D00-9EC1-4E45-9BF7-105E34917B7D}">
      <dgm:prSet/>
      <dgm:spPr/>
      <dgm:t>
        <a:bodyPr/>
        <a:lstStyle/>
        <a:p>
          <a:endParaRPr lang="en-US"/>
        </a:p>
      </dgm:t>
    </dgm:pt>
    <dgm:pt modelId="{026D55B1-EFEA-4B29-B7D2-945C26CDCFC2}" type="parTrans" cxnId="{B3855D00-9EC1-4E45-9BF7-105E34917B7D}">
      <dgm:prSet/>
      <dgm:spPr/>
      <dgm:t>
        <a:bodyPr/>
        <a:lstStyle/>
        <a:p>
          <a:endParaRPr lang="en-US"/>
        </a:p>
      </dgm:t>
    </dgm:pt>
    <dgm:pt modelId="{801EAA5A-8F79-4364-9194-781FE55E40A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Baccalaureate Completion Grants</a:t>
          </a:r>
          <a:endParaRPr lang="en-US" sz="1800" dirty="0">
            <a:solidFill>
              <a:schemeClr val="bg1"/>
            </a:solidFill>
          </a:endParaRPr>
        </a:p>
      </dgm:t>
    </dgm:pt>
    <dgm:pt modelId="{D9E0070F-3D8E-4586-BC3A-66F44F0261BD}" type="parTrans" cxnId="{EC0C74D3-7552-43FC-8EAF-BE79BFF1EC64}">
      <dgm:prSet/>
      <dgm:spPr/>
      <dgm:t>
        <a:bodyPr/>
        <a:lstStyle/>
        <a:p>
          <a:endParaRPr lang="en-US"/>
        </a:p>
      </dgm:t>
    </dgm:pt>
    <dgm:pt modelId="{2A5160E1-BDF4-4CDD-8BB4-FD80DBD0598B}" type="sibTrans" cxnId="{EC0C74D3-7552-43FC-8EAF-BE79BFF1EC64}">
      <dgm:prSet/>
      <dgm:spPr/>
      <dgm:t>
        <a:bodyPr/>
        <a:lstStyle/>
        <a:p>
          <a:endParaRPr lang="en-US"/>
        </a:p>
      </dgm:t>
    </dgm:pt>
    <dgm:pt modelId="{A347BF4D-4240-4E25-B0EA-82C729BB638B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UCLC</a:t>
          </a:r>
          <a:endParaRPr lang="en-US" sz="1800" dirty="0">
            <a:solidFill>
              <a:schemeClr val="bg1"/>
            </a:solidFill>
          </a:endParaRPr>
        </a:p>
      </dgm:t>
    </dgm:pt>
    <dgm:pt modelId="{7C281C9B-56D9-4109-B021-B4E4F3A3BE0D}" type="parTrans" cxnId="{4D9E3ED3-9CCB-4085-8AC1-359C0BEAC2D3}">
      <dgm:prSet/>
      <dgm:spPr/>
      <dgm:t>
        <a:bodyPr/>
        <a:lstStyle/>
        <a:p>
          <a:endParaRPr lang="en-US"/>
        </a:p>
      </dgm:t>
    </dgm:pt>
    <dgm:pt modelId="{14038650-3827-46D7-B89C-67937D118B11}" type="sibTrans" cxnId="{4D9E3ED3-9CCB-4085-8AC1-359C0BEAC2D3}">
      <dgm:prSet/>
      <dgm:spPr/>
      <dgm:t>
        <a:bodyPr/>
        <a:lstStyle/>
        <a:p>
          <a:endParaRPr lang="en-US"/>
        </a:p>
      </dgm:t>
    </dgm:pt>
    <dgm:pt modelId="{C85F5D66-05CE-45E1-A5B6-0B97671B6B9A}" type="pres">
      <dgm:prSet presAssocID="{82556E33-5386-45F5-95D1-18924C514C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73B3F-116B-4529-8810-90CBDC79E78B}" type="pres">
      <dgm:prSet presAssocID="{8BFD514D-60F8-4EA2-9327-FF5EA61A2FE1}" presName="centerShape" presStyleLbl="node0" presStyleIdx="0" presStyleCnt="1"/>
      <dgm:spPr/>
      <dgm:t>
        <a:bodyPr/>
        <a:lstStyle/>
        <a:p>
          <a:endParaRPr lang="en-US"/>
        </a:p>
      </dgm:t>
    </dgm:pt>
    <dgm:pt modelId="{72FE7260-4CA2-4BF2-A5AF-5023424CE926}" type="pres">
      <dgm:prSet presAssocID="{3F89FF7C-C498-4EC1-A2D1-7CF57C12286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45F7216-6391-4316-B5CE-0F873A7C26E2}" type="pres">
      <dgm:prSet presAssocID="{4DBD7FB7-CA9C-42A1-8DBE-7CEC232A4F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C5961-FFD8-4560-AE78-32CDD6C1B0E1}" type="pres">
      <dgm:prSet presAssocID="{E65FF3A7-55AC-4979-ACD7-D33670AB4E4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E15B17F-DC14-4895-8502-3C4CA05885D3}" type="pres">
      <dgm:prSet presAssocID="{A3466103-556F-4B21-B05C-4A10BEF8D79F}" presName="node" presStyleLbl="node1" presStyleIdx="1" presStyleCnt="3" custScaleX="107928" custScaleY="97373" custRadScaleRad="100170" custRadScaleInc="-5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EEF1D-2E26-4C03-8547-6E096E18185D}" type="pres">
      <dgm:prSet presAssocID="{F04B6B27-B3C6-40DC-BCFA-43653CD9DEF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B44AD8F-B782-4B57-861D-00DF1C5B6A90}" type="pres">
      <dgm:prSet presAssocID="{6780F2C0-3828-4851-8F38-DF17F3EA70A6}" presName="node" presStyleLbl="node1" presStyleIdx="2" presStyleCnt="3" custScaleX="128737" custScaleY="135272" custRadScaleRad="117030" custRadScaleInc="-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6030C-F1FC-4ED6-8738-16AAC487834F}" type="presOf" srcId="{A3466103-556F-4B21-B05C-4A10BEF8D79F}" destId="{BE15B17F-DC14-4895-8502-3C4CA05885D3}" srcOrd="0" destOrd="0" presId="urn:microsoft.com/office/officeart/2005/8/layout/radial4"/>
    <dgm:cxn modelId="{9A5FE22C-CFDB-43EC-AA6C-5146C65E7229}" type="presOf" srcId="{801EAA5A-8F79-4364-9194-781FE55E40A8}" destId="{1B44AD8F-B782-4B57-861D-00DF1C5B6A90}" srcOrd="0" destOrd="2" presId="urn:microsoft.com/office/officeart/2005/8/layout/radial4"/>
    <dgm:cxn modelId="{D3B0568E-D4DA-419D-924B-4F071383692C}" type="presOf" srcId="{4DBD7FB7-CA9C-42A1-8DBE-7CEC232A4FF4}" destId="{E45F7216-6391-4316-B5CE-0F873A7C26E2}" srcOrd="0" destOrd="0" presId="urn:microsoft.com/office/officeart/2005/8/layout/radial4"/>
    <dgm:cxn modelId="{FA63DE78-B3B8-43DA-B166-BF8B97269A43}" type="presOf" srcId="{BB91E625-D4C8-4416-AA87-2403FF25C761}" destId="{BE15B17F-DC14-4895-8502-3C4CA05885D3}" srcOrd="0" destOrd="1" presId="urn:microsoft.com/office/officeart/2005/8/layout/radial4"/>
    <dgm:cxn modelId="{420FCA15-AFAC-423B-80EF-DCC43567A566}" type="presOf" srcId="{91D892AF-6D0E-4AAB-9987-27F428356052}" destId="{1B44AD8F-B782-4B57-861D-00DF1C5B6A90}" srcOrd="0" destOrd="1" presId="urn:microsoft.com/office/officeart/2005/8/layout/radial4"/>
    <dgm:cxn modelId="{934A4236-7208-49E1-AE8C-77585D644DD9}" srcId="{8BFD514D-60F8-4EA2-9327-FF5EA61A2FE1}" destId="{6780F2C0-3828-4851-8F38-DF17F3EA70A6}" srcOrd="2" destOrd="0" parTransId="{F04B6B27-B3C6-40DC-BCFA-43653CD9DEF7}" sibTransId="{DFFE3888-B083-4CEF-B8D3-EDE0A6FE629A}"/>
    <dgm:cxn modelId="{5DA03430-DBEE-4BD2-B56B-950473C4E1A6}" srcId="{8BFD514D-60F8-4EA2-9327-FF5EA61A2FE1}" destId="{4DBD7FB7-CA9C-42A1-8DBE-7CEC232A4FF4}" srcOrd="0" destOrd="0" parTransId="{3F89FF7C-C498-4EC1-A2D1-7CF57C122869}" sibTransId="{D160AB47-98F5-4347-A887-A3658B884272}"/>
    <dgm:cxn modelId="{28DBCD48-2CCC-4310-B96B-33BCD348710D}" srcId="{A3466103-556F-4B21-B05C-4A10BEF8D79F}" destId="{BB91E625-D4C8-4416-AA87-2403FF25C761}" srcOrd="0" destOrd="0" parTransId="{95E19C29-396C-4E0D-9A01-9003D4B56F2B}" sibTransId="{080664B7-A4B5-48EE-AA24-78708EA9DCAF}"/>
    <dgm:cxn modelId="{35B037FD-E5DA-4682-8434-D5D54D14A451}" srcId="{82556E33-5386-45F5-95D1-18924C514C9E}" destId="{8BFD514D-60F8-4EA2-9327-FF5EA61A2FE1}" srcOrd="0" destOrd="0" parTransId="{32482831-8B60-468B-846B-A985ED0E1EDC}" sibTransId="{A7C6FEDB-9E20-40FD-BE22-9F965B43F458}"/>
    <dgm:cxn modelId="{37C3ED4A-FE31-4630-8BE2-84012262572E}" type="presOf" srcId="{F04B6B27-B3C6-40DC-BCFA-43653CD9DEF7}" destId="{C25EEF1D-2E26-4C03-8547-6E096E18185D}" srcOrd="0" destOrd="0" presId="urn:microsoft.com/office/officeart/2005/8/layout/radial4"/>
    <dgm:cxn modelId="{A2A84457-5C25-4FBB-B6A6-B0A200C1FA6A}" type="presOf" srcId="{8BFD514D-60F8-4EA2-9327-FF5EA61A2FE1}" destId="{4A073B3F-116B-4529-8810-90CBDC79E78B}" srcOrd="0" destOrd="0" presId="urn:microsoft.com/office/officeart/2005/8/layout/radial4"/>
    <dgm:cxn modelId="{4D9E3ED3-9CCB-4085-8AC1-359C0BEAC2D3}" srcId="{6780F2C0-3828-4851-8F38-DF17F3EA70A6}" destId="{A347BF4D-4240-4E25-B0EA-82C729BB638B}" srcOrd="2" destOrd="0" parTransId="{7C281C9B-56D9-4109-B021-B4E4F3A3BE0D}" sibTransId="{14038650-3827-46D7-B89C-67937D118B11}"/>
    <dgm:cxn modelId="{0DE8C5C1-FEEC-4184-8468-A6FE930ECFBA}" type="presOf" srcId="{82556E33-5386-45F5-95D1-18924C514C9E}" destId="{C85F5D66-05CE-45E1-A5B6-0B97671B6B9A}" srcOrd="0" destOrd="0" presId="urn:microsoft.com/office/officeart/2005/8/layout/radial4"/>
    <dgm:cxn modelId="{AB118F6C-8C78-4B73-8617-81D193193F94}" type="presOf" srcId="{6780F2C0-3828-4851-8F38-DF17F3EA70A6}" destId="{1B44AD8F-B782-4B57-861D-00DF1C5B6A90}" srcOrd="0" destOrd="0" presId="urn:microsoft.com/office/officeart/2005/8/layout/radial4"/>
    <dgm:cxn modelId="{CF57B8F1-C687-4FF7-9ED0-CF9421333BBA}" type="presOf" srcId="{A347BF4D-4240-4E25-B0EA-82C729BB638B}" destId="{1B44AD8F-B782-4B57-861D-00DF1C5B6A90}" srcOrd="0" destOrd="3" presId="urn:microsoft.com/office/officeart/2005/8/layout/radial4"/>
    <dgm:cxn modelId="{BEC7164D-6A6C-4D72-B7AB-3624D9BFF6B2}" type="presOf" srcId="{E65FF3A7-55AC-4979-ACD7-D33670AB4E48}" destId="{32EC5961-FFD8-4560-AE78-32CDD6C1B0E1}" srcOrd="0" destOrd="0" presId="urn:microsoft.com/office/officeart/2005/8/layout/radial4"/>
    <dgm:cxn modelId="{EC0C74D3-7552-43FC-8EAF-BE79BFF1EC64}" srcId="{6780F2C0-3828-4851-8F38-DF17F3EA70A6}" destId="{801EAA5A-8F79-4364-9194-781FE55E40A8}" srcOrd="1" destOrd="0" parTransId="{D9E0070F-3D8E-4586-BC3A-66F44F0261BD}" sibTransId="{2A5160E1-BDF4-4CDD-8BB4-FD80DBD0598B}"/>
    <dgm:cxn modelId="{94519BEA-182E-43B8-A78C-1D026BDCCCDE}" type="presOf" srcId="{3F89FF7C-C498-4EC1-A2D1-7CF57C122869}" destId="{72FE7260-4CA2-4BF2-A5AF-5023424CE926}" srcOrd="0" destOrd="0" presId="urn:microsoft.com/office/officeart/2005/8/layout/radial4"/>
    <dgm:cxn modelId="{DCBF586E-F2E4-4783-8EBE-039701B53757}" srcId="{8BFD514D-60F8-4EA2-9327-FF5EA61A2FE1}" destId="{A3466103-556F-4B21-B05C-4A10BEF8D79F}" srcOrd="1" destOrd="0" parTransId="{E65FF3A7-55AC-4979-ACD7-D33670AB4E48}" sibTransId="{B5295FF4-5C4A-4A41-84B7-711323D56923}"/>
    <dgm:cxn modelId="{A0957B7C-3D97-48BD-97C4-398D0B066501}" type="presOf" srcId="{B16746C3-363D-4620-AA73-B016F1FE11DD}" destId="{E45F7216-6391-4316-B5CE-0F873A7C26E2}" srcOrd="0" destOrd="1" presId="urn:microsoft.com/office/officeart/2005/8/layout/radial4"/>
    <dgm:cxn modelId="{B3855D00-9EC1-4E45-9BF7-105E34917B7D}" srcId="{4DBD7FB7-CA9C-42A1-8DBE-7CEC232A4FF4}" destId="{B16746C3-363D-4620-AA73-B016F1FE11DD}" srcOrd="0" destOrd="0" parTransId="{026D55B1-EFEA-4B29-B7D2-945C26CDCFC2}" sibTransId="{8C70BC48-10BF-496F-9190-D2BDE7434BB1}"/>
    <dgm:cxn modelId="{ED0D9D8F-0569-4469-8DDF-242EEC9CD39A}" srcId="{6780F2C0-3828-4851-8F38-DF17F3EA70A6}" destId="{91D892AF-6D0E-4AAB-9987-27F428356052}" srcOrd="0" destOrd="0" parTransId="{84F13C87-CDB4-4052-B01B-9EED560CB152}" sibTransId="{D11D473A-F405-410D-BD8D-D23B3092C21B}"/>
    <dgm:cxn modelId="{FAA46E78-1712-4C77-949E-E437BCC26214}" type="presParOf" srcId="{C85F5D66-05CE-45E1-A5B6-0B97671B6B9A}" destId="{4A073B3F-116B-4529-8810-90CBDC79E78B}" srcOrd="0" destOrd="0" presId="urn:microsoft.com/office/officeart/2005/8/layout/radial4"/>
    <dgm:cxn modelId="{E3F518CA-D022-4FBB-8A30-A1CE2CF3D6DC}" type="presParOf" srcId="{C85F5D66-05CE-45E1-A5B6-0B97671B6B9A}" destId="{72FE7260-4CA2-4BF2-A5AF-5023424CE926}" srcOrd="1" destOrd="0" presId="urn:microsoft.com/office/officeart/2005/8/layout/radial4"/>
    <dgm:cxn modelId="{CA5C2485-0C23-4FCD-AAEF-FADA32D5389B}" type="presParOf" srcId="{C85F5D66-05CE-45E1-A5B6-0B97671B6B9A}" destId="{E45F7216-6391-4316-B5CE-0F873A7C26E2}" srcOrd="2" destOrd="0" presId="urn:microsoft.com/office/officeart/2005/8/layout/radial4"/>
    <dgm:cxn modelId="{A5FF1AFA-A722-49A1-BBB3-AC447C04DE12}" type="presParOf" srcId="{C85F5D66-05CE-45E1-A5B6-0B97671B6B9A}" destId="{32EC5961-FFD8-4560-AE78-32CDD6C1B0E1}" srcOrd="3" destOrd="0" presId="urn:microsoft.com/office/officeart/2005/8/layout/radial4"/>
    <dgm:cxn modelId="{4C448E8E-B916-44BD-B562-DE78F85BEF09}" type="presParOf" srcId="{C85F5D66-05CE-45E1-A5B6-0B97671B6B9A}" destId="{BE15B17F-DC14-4895-8502-3C4CA05885D3}" srcOrd="4" destOrd="0" presId="urn:microsoft.com/office/officeart/2005/8/layout/radial4"/>
    <dgm:cxn modelId="{542EDC31-2E93-4594-9B72-39E4F725EE44}" type="presParOf" srcId="{C85F5D66-05CE-45E1-A5B6-0B97671B6B9A}" destId="{C25EEF1D-2E26-4C03-8547-6E096E18185D}" srcOrd="5" destOrd="0" presId="urn:microsoft.com/office/officeart/2005/8/layout/radial4"/>
    <dgm:cxn modelId="{3E11B70B-8951-4D58-8BD2-252B4C8AE9C9}" type="presParOf" srcId="{C85F5D66-05CE-45E1-A5B6-0B97671B6B9A}" destId="{1B44AD8F-B782-4B57-861D-00DF1C5B6A90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556E33-5386-45F5-95D1-18924C514C9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D514D-60F8-4EA2-9327-FF5EA61A2FE1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pPr rtl="0"/>
          <a:r>
            <a:rPr lang="en-US" sz="2200" dirty="0" smtClean="0"/>
            <a:t>Integrate Educational, Research, and Innovation Assets</a:t>
          </a:r>
          <a:endParaRPr lang="en-US" sz="2200" dirty="0">
            <a:solidFill>
              <a:schemeClr val="tx1"/>
            </a:solidFill>
          </a:endParaRPr>
        </a:p>
      </dgm:t>
    </dgm:pt>
    <dgm:pt modelId="{32482831-8B60-468B-846B-A985ED0E1EDC}" type="parTrans" cxnId="{35B037FD-E5DA-4682-8434-D5D54D14A451}">
      <dgm:prSet/>
      <dgm:spPr/>
      <dgm:t>
        <a:bodyPr/>
        <a:lstStyle/>
        <a:p>
          <a:endParaRPr lang="en-US"/>
        </a:p>
      </dgm:t>
    </dgm:pt>
    <dgm:pt modelId="{A7C6FEDB-9E20-40FD-BE22-9F965B43F458}" type="sibTrans" cxnId="{35B037FD-E5DA-4682-8434-D5D54D14A451}">
      <dgm:prSet/>
      <dgm:spPr/>
      <dgm:t>
        <a:bodyPr/>
        <a:lstStyle/>
        <a:p>
          <a:endParaRPr lang="en-US"/>
        </a:p>
      </dgm:t>
    </dgm:pt>
    <dgm:pt modelId="{4DBD7FB7-CA9C-42A1-8DBE-7CEC232A4FF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  <a:ln/>
      </dgm:spPr>
      <dgm:t>
        <a:bodyPr/>
        <a:lstStyle/>
        <a:p>
          <a:r>
            <a:rPr lang="en-US" sz="1800" b="0" u="sng" dirty="0" smtClean="0">
              <a:solidFill>
                <a:schemeClr val="bg1"/>
              </a:solidFill>
            </a:rPr>
            <a:t>Public Universities</a:t>
          </a:r>
          <a:endParaRPr lang="en-US" sz="1800" b="0" u="sng" dirty="0">
            <a:solidFill>
              <a:schemeClr val="bg1"/>
            </a:solidFill>
          </a:endParaRPr>
        </a:p>
      </dgm:t>
    </dgm:pt>
    <dgm:pt modelId="{3F89FF7C-C498-4EC1-A2D1-7CF57C122869}" type="parTrans" cxnId="{5DA03430-DBEE-4BD2-B56B-950473C4E1A6}">
      <dgm:prSet/>
      <dgm:spPr/>
      <dgm:t>
        <a:bodyPr/>
        <a:lstStyle/>
        <a:p>
          <a:endParaRPr lang="en-US"/>
        </a:p>
      </dgm:t>
    </dgm:pt>
    <dgm:pt modelId="{D160AB47-98F5-4347-A887-A3658B884272}" type="sibTrans" cxnId="{5DA03430-DBEE-4BD2-B56B-950473C4E1A6}">
      <dgm:prSet/>
      <dgm:spPr/>
      <dgm:t>
        <a:bodyPr/>
        <a:lstStyle/>
        <a:p>
          <a:endParaRPr lang="en-US"/>
        </a:p>
      </dgm:t>
    </dgm:pt>
    <dgm:pt modelId="{B16746C3-363D-4620-AA73-B016F1FE11D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  <a:ln/>
      </dgm:spPr>
      <dgm:t>
        <a:bodyPr/>
        <a:lstStyle/>
        <a:p>
          <a:r>
            <a:rPr lang="en-US" sz="1800" b="0" dirty="0" smtClean="0">
              <a:solidFill>
                <a:schemeClr val="bg1"/>
              </a:solidFill>
            </a:rPr>
            <a:t>Core Capacity</a:t>
          </a:r>
          <a:endParaRPr lang="en-US" sz="1800" b="0" dirty="0">
            <a:solidFill>
              <a:schemeClr val="bg1"/>
            </a:solidFill>
          </a:endParaRPr>
        </a:p>
      </dgm:t>
    </dgm:pt>
    <dgm:pt modelId="{026D55B1-EFEA-4B29-B7D2-945C26CDCFC2}" type="parTrans" cxnId="{B3855D00-9EC1-4E45-9BF7-105E34917B7D}">
      <dgm:prSet/>
      <dgm:spPr/>
      <dgm:t>
        <a:bodyPr/>
        <a:lstStyle/>
        <a:p>
          <a:endParaRPr lang="en-US"/>
        </a:p>
      </dgm:t>
    </dgm:pt>
    <dgm:pt modelId="{8C70BC48-10BF-496F-9190-D2BDE7434BB1}" type="sibTrans" cxnId="{B3855D00-9EC1-4E45-9BF7-105E34917B7D}">
      <dgm:prSet/>
      <dgm:spPr/>
      <dgm:t>
        <a:bodyPr/>
        <a:lstStyle/>
        <a:p>
          <a:endParaRPr lang="en-US"/>
        </a:p>
      </dgm:t>
    </dgm:pt>
    <dgm:pt modelId="{6780F2C0-3828-4851-8F38-DF17F3EA70A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Institutional Grants/Initiatives</a:t>
          </a:r>
          <a:endParaRPr lang="en-US" sz="1800" u="sng" dirty="0">
            <a:solidFill>
              <a:schemeClr val="bg1"/>
            </a:solidFill>
          </a:endParaRPr>
        </a:p>
      </dgm:t>
    </dgm:pt>
    <dgm:pt modelId="{F04B6B27-B3C6-40DC-BCFA-43653CD9DEF7}" type="parTrans" cxnId="{934A4236-7208-49E1-AE8C-77585D644DD9}">
      <dgm:prSet/>
      <dgm:spPr/>
      <dgm:t>
        <a:bodyPr/>
        <a:lstStyle/>
        <a:p>
          <a:endParaRPr lang="en-US"/>
        </a:p>
      </dgm:t>
    </dgm:pt>
    <dgm:pt modelId="{DFFE3888-B083-4CEF-B8D3-EDE0A6FE629A}" type="sibTrans" cxnId="{934A4236-7208-49E1-AE8C-77585D644DD9}">
      <dgm:prSet/>
      <dgm:spPr/>
      <dgm:t>
        <a:bodyPr/>
        <a:lstStyle/>
        <a:p>
          <a:endParaRPr lang="en-US"/>
        </a:p>
      </dgm:t>
    </dgm:pt>
    <dgm:pt modelId="{91D892AF-6D0E-4AAB-9987-27F428356052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Nursing School Grants</a:t>
          </a:r>
          <a:endParaRPr lang="en-US" sz="1800" dirty="0">
            <a:solidFill>
              <a:schemeClr val="bg1"/>
            </a:solidFill>
          </a:endParaRPr>
        </a:p>
      </dgm:t>
    </dgm:pt>
    <dgm:pt modelId="{84F13C87-CDB4-4052-B01B-9EED560CB152}" type="parTrans" cxnId="{ED0D9D8F-0569-4469-8DDF-242EEC9CD39A}">
      <dgm:prSet/>
      <dgm:spPr/>
      <dgm:t>
        <a:bodyPr/>
        <a:lstStyle/>
        <a:p>
          <a:endParaRPr lang="en-US"/>
        </a:p>
      </dgm:t>
    </dgm:pt>
    <dgm:pt modelId="{D11D473A-F405-410D-BD8D-D23B3092C21B}" type="sibTrans" cxnId="{ED0D9D8F-0569-4469-8DDF-242EEC9CD39A}">
      <dgm:prSet/>
      <dgm:spPr/>
      <dgm:t>
        <a:bodyPr/>
        <a:lstStyle/>
        <a:p>
          <a:endParaRPr lang="en-US"/>
        </a:p>
      </dgm:t>
    </dgm:pt>
    <dgm:pt modelId="{A3466103-556F-4B21-B05C-4A10BEF8D79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u="sng" dirty="0" smtClean="0">
              <a:solidFill>
                <a:schemeClr val="bg1"/>
              </a:solidFill>
            </a:rPr>
            <a:t>Community Colleges/Adult Ed</a:t>
          </a:r>
          <a:endParaRPr lang="en-US" sz="1800" u="sng" dirty="0">
            <a:solidFill>
              <a:schemeClr val="bg1"/>
            </a:solidFill>
          </a:endParaRPr>
        </a:p>
      </dgm:t>
    </dgm:pt>
    <dgm:pt modelId="{E65FF3A7-55AC-4979-ACD7-D33670AB4E48}" type="parTrans" cxnId="{DCBF586E-F2E4-4783-8EBE-039701B53757}">
      <dgm:prSet/>
      <dgm:spPr/>
      <dgm:t>
        <a:bodyPr/>
        <a:lstStyle/>
        <a:p>
          <a:endParaRPr lang="en-US"/>
        </a:p>
      </dgm:t>
    </dgm:pt>
    <dgm:pt modelId="{B5295FF4-5C4A-4A41-84B7-711323D56923}" type="sibTrans" cxnId="{DCBF586E-F2E4-4783-8EBE-039701B53757}">
      <dgm:prSet/>
      <dgm:spPr/>
      <dgm:t>
        <a:bodyPr/>
        <a:lstStyle/>
        <a:p>
          <a:endParaRPr lang="en-US"/>
        </a:p>
      </dgm:t>
    </dgm:pt>
    <dgm:pt modelId="{BB91E625-D4C8-4416-AA87-2403FF25C76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Core Capacity</a:t>
          </a:r>
          <a:endParaRPr lang="en-US" sz="1800" dirty="0">
            <a:solidFill>
              <a:schemeClr val="bg1"/>
            </a:solidFill>
          </a:endParaRPr>
        </a:p>
      </dgm:t>
    </dgm:pt>
    <dgm:pt modelId="{95E19C29-396C-4E0D-9A01-9003D4B56F2B}" type="parTrans" cxnId="{28DBCD48-2CCC-4310-B96B-33BCD348710D}">
      <dgm:prSet/>
      <dgm:spPr/>
      <dgm:t>
        <a:bodyPr/>
        <a:lstStyle/>
        <a:p>
          <a:endParaRPr lang="en-US"/>
        </a:p>
      </dgm:t>
    </dgm:pt>
    <dgm:pt modelId="{080664B7-A4B5-48EE-AA24-78708EA9DCAF}" type="sibTrans" cxnId="{28DBCD48-2CCC-4310-B96B-33BCD348710D}">
      <dgm:prSet/>
      <dgm:spPr/>
      <dgm:t>
        <a:bodyPr/>
        <a:lstStyle/>
        <a:p>
          <a:endParaRPr lang="en-US"/>
        </a:p>
      </dgm:t>
    </dgm:pt>
    <dgm:pt modelId="{9D0636CA-2880-42D1-AF61-15BB0FEBAAE5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Nurse Educator Fellowships</a:t>
          </a:r>
          <a:endParaRPr lang="en-US" sz="1800" dirty="0">
            <a:solidFill>
              <a:schemeClr val="bg1"/>
            </a:solidFill>
          </a:endParaRPr>
        </a:p>
      </dgm:t>
    </dgm:pt>
    <dgm:pt modelId="{397BD598-0B5A-4EF3-AAB7-193C9F03643C}" type="parTrans" cxnId="{211C6FE8-0E97-4471-8F2F-F02FD3ACDD84}">
      <dgm:prSet/>
      <dgm:spPr/>
      <dgm:t>
        <a:bodyPr/>
        <a:lstStyle/>
        <a:p>
          <a:endParaRPr lang="en-US"/>
        </a:p>
      </dgm:t>
    </dgm:pt>
    <dgm:pt modelId="{95644C15-3BED-4F4F-9E85-9BD2A55EF047}" type="sibTrans" cxnId="{211C6FE8-0E97-4471-8F2F-F02FD3ACDD84}">
      <dgm:prSet/>
      <dgm:spPr/>
      <dgm:t>
        <a:bodyPr/>
        <a:lstStyle/>
        <a:p>
          <a:endParaRPr lang="en-US"/>
        </a:p>
      </dgm:t>
    </dgm:pt>
    <dgm:pt modelId="{20DFDAAE-D674-431B-8786-61C14A8AC13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State Matching Grants</a:t>
          </a:r>
          <a:endParaRPr lang="en-US" sz="1800" dirty="0">
            <a:solidFill>
              <a:schemeClr val="bg1"/>
            </a:solidFill>
          </a:endParaRPr>
        </a:p>
      </dgm:t>
    </dgm:pt>
    <dgm:pt modelId="{561F679A-3C3E-4484-B34C-05834E167E8C}" type="parTrans" cxnId="{0030D66A-87A0-42C2-AE3A-74AAB3D0B476}">
      <dgm:prSet/>
      <dgm:spPr/>
      <dgm:t>
        <a:bodyPr/>
        <a:lstStyle/>
        <a:p>
          <a:endParaRPr lang="en-US"/>
        </a:p>
      </dgm:t>
    </dgm:pt>
    <dgm:pt modelId="{560B0E69-6782-4DFB-925A-41498F435090}" type="sibTrans" cxnId="{0030D66A-87A0-42C2-AE3A-74AAB3D0B476}">
      <dgm:prSet/>
      <dgm:spPr/>
      <dgm:t>
        <a:bodyPr/>
        <a:lstStyle/>
        <a:p>
          <a:endParaRPr lang="en-US"/>
        </a:p>
      </dgm:t>
    </dgm:pt>
    <dgm:pt modelId="{CA41512F-9517-4705-8DE3-9B3310E3783D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Health Education</a:t>
          </a:r>
          <a:endParaRPr lang="en-US" sz="1800" dirty="0">
            <a:solidFill>
              <a:schemeClr val="bg1"/>
            </a:solidFill>
          </a:endParaRPr>
        </a:p>
      </dgm:t>
    </dgm:pt>
    <dgm:pt modelId="{69B5EA4D-5232-4355-9063-AC2141DBB768}" type="sibTrans" cxnId="{53090002-5E95-47B1-85BD-399639648A34}">
      <dgm:prSet/>
      <dgm:spPr/>
      <dgm:t>
        <a:bodyPr/>
        <a:lstStyle/>
        <a:p>
          <a:endParaRPr lang="en-US"/>
        </a:p>
      </dgm:t>
    </dgm:pt>
    <dgm:pt modelId="{D3BAB02C-8965-4C36-9746-62FD65B3B461}" type="parTrans" cxnId="{53090002-5E95-47B1-85BD-399639648A34}">
      <dgm:prSet/>
      <dgm:spPr/>
      <dgm:t>
        <a:bodyPr/>
        <a:lstStyle/>
        <a:p>
          <a:endParaRPr lang="en-US"/>
        </a:p>
      </dgm:t>
    </dgm:pt>
    <dgm:pt modelId="{ADCCB284-3536-4973-8B6C-B41D57191466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Career and Tech Ed</a:t>
          </a:r>
          <a:endParaRPr lang="en-US" sz="1800" dirty="0">
            <a:solidFill>
              <a:schemeClr val="bg1"/>
            </a:solidFill>
          </a:endParaRPr>
        </a:p>
      </dgm:t>
    </dgm:pt>
    <dgm:pt modelId="{AB2307DF-59B5-41DF-A865-4A1A2F58EF42}" type="parTrans" cxnId="{9B5E9DA5-FEA0-4652-BD33-A6097B4DE33C}">
      <dgm:prSet/>
      <dgm:spPr/>
      <dgm:t>
        <a:bodyPr/>
        <a:lstStyle/>
        <a:p>
          <a:endParaRPr lang="en-US"/>
        </a:p>
      </dgm:t>
    </dgm:pt>
    <dgm:pt modelId="{EF2CD093-8B28-4CA5-8961-8042BF496897}" type="sibTrans" cxnId="{9B5E9DA5-FEA0-4652-BD33-A6097B4DE33C}">
      <dgm:prSet/>
      <dgm:spPr/>
      <dgm:t>
        <a:bodyPr/>
        <a:lstStyle/>
        <a:p>
          <a:endParaRPr lang="en-US"/>
        </a:p>
      </dgm:t>
    </dgm:pt>
    <dgm:pt modelId="{88D43931-75AD-445A-AE64-3B2034FBAFF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Workforce Development Grants</a:t>
          </a:r>
          <a:endParaRPr lang="en-US" sz="1800" dirty="0">
            <a:solidFill>
              <a:schemeClr val="bg1"/>
            </a:solidFill>
          </a:endParaRPr>
        </a:p>
      </dgm:t>
    </dgm:pt>
    <dgm:pt modelId="{DE67B485-1E77-42F9-B04A-C664EE360BA2}" type="parTrans" cxnId="{1C5C09C5-2396-43A5-9A07-4F1ECBB27639}">
      <dgm:prSet/>
      <dgm:spPr/>
      <dgm:t>
        <a:bodyPr/>
        <a:lstStyle/>
        <a:p>
          <a:endParaRPr lang="en-US"/>
        </a:p>
      </dgm:t>
    </dgm:pt>
    <dgm:pt modelId="{B1B6A0CD-3E2E-4D88-885D-E27F5ED72C70}" type="sibTrans" cxnId="{1C5C09C5-2396-43A5-9A07-4F1ECBB27639}">
      <dgm:prSet/>
      <dgm:spPr/>
      <dgm:t>
        <a:bodyPr/>
        <a:lstStyle/>
        <a:p>
          <a:endParaRPr lang="en-US"/>
        </a:p>
      </dgm:t>
    </dgm:pt>
    <dgm:pt modelId="{38E33EC2-D42C-4850-B4B2-E82833341B27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Cooperative Work Study</a:t>
          </a:r>
          <a:endParaRPr lang="en-US" sz="1800" dirty="0">
            <a:solidFill>
              <a:schemeClr val="bg1"/>
            </a:solidFill>
          </a:endParaRPr>
        </a:p>
      </dgm:t>
    </dgm:pt>
    <dgm:pt modelId="{EA6758A4-4836-4173-BEEE-7712CBA7FEB9}" type="parTrans" cxnId="{7DA96557-09E7-4CFE-9444-58D44F8A8761}">
      <dgm:prSet/>
      <dgm:spPr/>
      <dgm:t>
        <a:bodyPr/>
        <a:lstStyle/>
        <a:p>
          <a:endParaRPr lang="en-US"/>
        </a:p>
      </dgm:t>
    </dgm:pt>
    <dgm:pt modelId="{7641645E-5287-411B-B4FD-1DCD511F706B}" type="sibTrans" cxnId="{7DA96557-09E7-4CFE-9444-58D44F8A8761}">
      <dgm:prSet/>
      <dgm:spPr/>
      <dgm:t>
        <a:bodyPr/>
        <a:lstStyle/>
        <a:p>
          <a:endParaRPr lang="en-US"/>
        </a:p>
      </dgm:t>
    </dgm:pt>
    <dgm:pt modelId="{C85F5D66-05CE-45E1-A5B6-0B97671B6B9A}" type="pres">
      <dgm:prSet presAssocID="{82556E33-5386-45F5-95D1-18924C514C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073B3F-116B-4529-8810-90CBDC79E78B}" type="pres">
      <dgm:prSet presAssocID="{8BFD514D-60F8-4EA2-9327-FF5EA61A2FE1}" presName="centerShape" presStyleLbl="node0" presStyleIdx="0" presStyleCnt="1"/>
      <dgm:spPr/>
      <dgm:t>
        <a:bodyPr/>
        <a:lstStyle/>
        <a:p>
          <a:endParaRPr lang="en-US"/>
        </a:p>
      </dgm:t>
    </dgm:pt>
    <dgm:pt modelId="{72FE7260-4CA2-4BF2-A5AF-5023424CE926}" type="pres">
      <dgm:prSet presAssocID="{3F89FF7C-C498-4EC1-A2D1-7CF57C12286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45F7216-6391-4316-B5CE-0F873A7C26E2}" type="pres">
      <dgm:prSet presAssocID="{4DBD7FB7-CA9C-42A1-8DBE-7CEC232A4FF4}" presName="node" presStyleLbl="node1" presStyleIdx="0" presStyleCnt="3" custRadScaleRad="99805" custRadScaleInc="-15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C5961-FFD8-4560-AE78-32CDD6C1B0E1}" type="pres">
      <dgm:prSet presAssocID="{E65FF3A7-55AC-4979-ACD7-D33670AB4E4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E15B17F-DC14-4895-8502-3C4CA05885D3}" type="pres">
      <dgm:prSet presAssocID="{A3466103-556F-4B21-B05C-4A10BEF8D79F}" presName="node" presStyleLbl="node1" presStyleIdx="1" presStyleCnt="3" custScaleX="151981" custScaleY="97373" custRadScaleRad="100702" custRadScaleInc="-7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EEF1D-2E26-4C03-8547-6E096E18185D}" type="pres">
      <dgm:prSet presAssocID="{F04B6B27-B3C6-40DC-BCFA-43653CD9DEF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B44AD8F-B782-4B57-861D-00DF1C5B6A90}" type="pres">
      <dgm:prSet presAssocID="{6780F2C0-3828-4851-8F38-DF17F3EA70A6}" presName="node" presStyleLbl="node1" presStyleIdx="2" presStyleCnt="3" custScaleX="128737" custScaleY="171048" custRadScaleRad="109914" custRadScaleInc="6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5891C-5131-49F4-9409-4797051C072D}" type="presOf" srcId="{8BFD514D-60F8-4EA2-9327-FF5EA61A2FE1}" destId="{4A073B3F-116B-4529-8810-90CBDC79E78B}" srcOrd="0" destOrd="0" presId="urn:microsoft.com/office/officeart/2005/8/layout/radial4"/>
    <dgm:cxn modelId="{9B5E9DA5-FEA0-4652-BD33-A6097B4DE33C}" srcId="{A3466103-556F-4B21-B05C-4A10BEF8D79F}" destId="{ADCCB284-3536-4973-8B6C-B41D57191466}" srcOrd="2" destOrd="0" parTransId="{AB2307DF-59B5-41DF-A865-4A1A2F58EF42}" sibTransId="{EF2CD093-8B28-4CA5-8961-8042BF496897}"/>
    <dgm:cxn modelId="{C13D38B2-FC3D-437A-A1C0-01F1C60313C2}" type="presOf" srcId="{E65FF3A7-55AC-4979-ACD7-D33670AB4E48}" destId="{32EC5961-FFD8-4560-AE78-32CDD6C1B0E1}" srcOrd="0" destOrd="0" presId="urn:microsoft.com/office/officeart/2005/8/layout/radial4"/>
    <dgm:cxn modelId="{1DD3FF01-47FF-4350-AF59-C07908A35E88}" type="presOf" srcId="{82556E33-5386-45F5-95D1-18924C514C9E}" destId="{C85F5D66-05CE-45E1-A5B6-0B97671B6B9A}" srcOrd="0" destOrd="0" presId="urn:microsoft.com/office/officeart/2005/8/layout/radial4"/>
    <dgm:cxn modelId="{4C723E38-796D-4D57-91AA-C3F8769B6785}" type="presOf" srcId="{F04B6B27-B3C6-40DC-BCFA-43653CD9DEF7}" destId="{C25EEF1D-2E26-4C03-8547-6E096E18185D}" srcOrd="0" destOrd="0" presId="urn:microsoft.com/office/officeart/2005/8/layout/radial4"/>
    <dgm:cxn modelId="{8D4F1204-2DC7-4F43-A54B-C847777AEE30}" type="presOf" srcId="{6780F2C0-3828-4851-8F38-DF17F3EA70A6}" destId="{1B44AD8F-B782-4B57-861D-00DF1C5B6A90}" srcOrd="0" destOrd="0" presId="urn:microsoft.com/office/officeart/2005/8/layout/radial4"/>
    <dgm:cxn modelId="{42C10FF9-A068-442E-90EA-714D1C901E4B}" type="presOf" srcId="{9D0636CA-2880-42D1-AF61-15BB0FEBAAE5}" destId="{1B44AD8F-B782-4B57-861D-00DF1C5B6A90}" srcOrd="0" destOrd="2" presId="urn:microsoft.com/office/officeart/2005/8/layout/radial4"/>
    <dgm:cxn modelId="{934A4236-7208-49E1-AE8C-77585D644DD9}" srcId="{8BFD514D-60F8-4EA2-9327-FF5EA61A2FE1}" destId="{6780F2C0-3828-4851-8F38-DF17F3EA70A6}" srcOrd="2" destOrd="0" parTransId="{F04B6B27-B3C6-40DC-BCFA-43653CD9DEF7}" sibTransId="{DFFE3888-B083-4CEF-B8D3-EDE0A6FE629A}"/>
    <dgm:cxn modelId="{0EADB147-A427-4A30-8D4C-126846F46BBA}" type="presOf" srcId="{A3466103-556F-4B21-B05C-4A10BEF8D79F}" destId="{BE15B17F-DC14-4895-8502-3C4CA05885D3}" srcOrd="0" destOrd="0" presId="urn:microsoft.com/office/officeart/2005/8/layout/radial4"/>
    <dgm:cxn modelId="{450AC1CA-033F-4A4B-BBAB-BB956B09B4C1}" type="presOf" srcId="{3F89FF7C-C498-4EC1-A2D1-7CF57C122869}" destId="{72FE7260-4CA2-4BF2-A5AF-5023424CE926}" srcOrd="0" destOrd="0" presId="urn:microsoft.com/office/officeart/2005/8/layout/radial4"/>
    <dgm:cxn modelId="{1C5C09C5-2396-43A5-9A07-4F1ECBB27639}" srcId="{A3466103-556F-4B21-B05C-4A10BEF8D79F}" destId="{88D43931-75AD-445A-AE64-3B2034FBAFFF}" srcOrd="1" destOrd="0" parTransId="{DE67B485-1E77-42F9-B04A-C664EE360BA2}" sibTransId="{B1B6A0CD-3E2E-4D88-885D-E27F5ED72C70}"/>
    <dgm:cxn modelId="{53090002-5E95-47B1-85BD-399639648A34}" srcId="{6780F2C0-3828-4851-8F38-DF17F3EA70A6}" destId="{CA41512F-9517-4705-8DE3-9B3310E3783D}" srcOrd="3" destOrd="0" parTransId="{D3BAB02C-8965-4C36-9746-62FD65B3B461}" sibTransId="{69B5EA4D-5232-4355-9063-AC2141DBB768}"/>
    <dgm:cxn modelId="{5DA03430-DBEE-4BD2-B56B-950473C4E1A6}" srcId="{8BFD514D-60F8-4EA2-9327-FF5EA61A2FE1}" destId="{4DBD7FB7-CA9C-42A1-8DBE-7CEC232A4FF4}" srcOrd="0" destOrd="0" parTransId="{3F89FF7C-C498-4EC1-A2D1-7CF57C122869}" sibTransId="{D160AB47-98F5-4347-A887-A3658B884272}"/>
    <dgm:cxn modelId="{28DBCD48-2CCC-4310-B96B-33BCD348710D}" srcId="{A3466103-556F-4B21-B05C-4A10BEF8D79F}" destId="{BB91E625-D4C8-4416-AA87-2403FF25C761}" srcOrd="0" destOrd="0" parTransId="{95E19C29-396C-4E0D-9A01-9003D4B56F2B}" sibTransId="{080664B7-A4B5-48EE-AA24-78708EA9DCAF}"/>
    <dgm:cxn modelId="{35B037FD-E5DA-4682-8434-D5D54D14A451}" srcId="{82556E33-5386-45F5-95D1-18924C514C9E}" destId="{8BFD514D-60F8-4EA2-9327-FF5EA61A2FE1}" srcOrd="0" destOrd="0" parTransId="{32482831-8B60-468B-846B-A985ED0E1EDC}" sibTransId="{A7C6FEDB-9E20-40FD-BE22-9F965B43F458}"/>
    <dgm:cxn modelId="{EE4A49DD-DCF3-40E7-A8FE-4AF0D463AA57}" type="presOf" srcId="{91D892AF-6D0E-4AAB-9987-27F428356052}" destId="{1B44AD8F-B782-4B57-861D-00DF1C5B6A90}" srcOrd="0" destOrd="1" presId="urn:microsoft.com/office/officeart/2005/8/layout/radial4"/>
    <dgm:cxn modelId="{D547F84C-5C45-40CE-B13A-455F5CEAEA77}" type="presOf" srcId="{4DBD7FB7-CA9C-42A1-8DBE-7CEC232A4FF4}" destId="{E45F7216-6391-4316-B5CE-0F873A7C26E2}" srcOrd="0" destOrd="0" presId="urn:microsoft.com/office/officeart/2005/8/layout/radial4"/>
    <dgm:cxn modelId="{A24ACB3B-DAC8-4A68-8072-3BBB8A710950}" type="presOf" srcId="{88D43931-75AD-445A-AE64-3B2034FBAFFF}" destId="{BE15B17F-DC14-4895-8502-3C4CA05885D3}" srcOrd="0" destOrd="2" presId="urn:microsoft.com/office/officeart/2005/8/layout/radial4"/>
    <dgm:cxn modelId="{AF55BAC1-FED7-4AB5-98E4-A5622E8D33FE}" type="presOf" srcId="{20DFDAAE-D674-431B-8786-61C14A8AC136}" destId="{1B44AD8F-B782-4B57-861D-00DF1C5B6A90}" srcOrd="0" destOrd="3" presId="urn:microsoft.com/office/officeart/2005/8/layout/radial4"/>
    <dgm:cxn modelId="{175570D0-A4A2-4C4B-8143-6B2F326A7FB7}" type="presOf" srcId="{CA41512F-9517-4705-8DE3-9B3310E3783D}" destId="{1B44AD8F-B782-4B57-861D-00DF1C5B6A90}" srcOrd="0" destOrd="4" presId="urn:microsoft.com/office/officeart/2005/8/layout/radial4"/>
    <dgm:cxn modelId="{1E5DB085-3472-4F54-A7A1-F3110C4FE4FE}" type="presOf" srcId="{B16746C3-363D-4620-AA73-B016F1FE11DD}" destId="{E45F7216-6391-4316-B5CE-0F873A7C26E2}" srcOrd="0" destOrd="1" presId="urn:microsoft.com/office/officeart/2005/8/layout/radial4"/>
    <dgm:cxn modelId="{7DA96557-09E7-4CFE-9444-58D44F8A8761}" srcId="{6780F2C0-3828-4851-8F38-DF17F3EA70A6}" destId="{38E33EC2-D42C-4850-B4B2-E82833341B27}" srcOrd="4" destOrd="0" parTransId="{EA6758A4-4836-4173-BEEE-7712CBA7FEB9}" sibTransId="{7641645E-5287-411B-B4FD-1DCD511F706B}"/>
    <dgm:cxn modelId="{A7EC2714-0E8C-4BFA-A93B-B0098977B526}" type="presOf" srcId="{ADCCB284-3536-4973-8B6C-B41D57191466}" destId="{BE15B17F-DC14-4895-8502-3C4CA05885D3}" srcOrd="0" destOrd="3" presId="urn:microsoft.com/office/officeart/2005/8/layout/radial4"/>
    <dgm:cxn modelId="{B18A0295-22D4-43E3-B4CC-E0B6C6B477A3}" type="presOf" srcId="{BB91E625-D4C8-4416-AA87-2403FF25C761}" destId="{BE15B17F-DC14-4895-8502-3C4CA05885D3}" srcOrd="0" destOrd="1" presId="urn:microsoft.com/office/officeart/2005/8/layout/radial4"/>
    <dgm:cxn modelId="{DCBF586E-F2E4-4783-8EBE-039701B53757}" srcId="{8BFD514D-60F8-4EA2-9327-FF5EA61A2FE1}" destId="{A3466103-556F-4B21-B05C-4A10BEF8D79F}" srcOrd="1" destOrd="0" parTransId="{E65FF3A7-55AC-4979-ACD7-D33670AB4E48}" sibTransId="{B5295FF4-5C4A-4A41-84B7-711323D56923}"/>
    <dgm:cxn modelId="{0030D66A-87A0-42C2-AE3A-74AAB3D0B476}" srcId="{6780F2C0-3828-4851-8F38-DF17F3EA70A6}" destId="{20DFDAAE-D674-431B-8786-61C14A8AC136}" srcOrd="2" destOrd="0" parTransId="{561F679A-3C3E-4484-B34C-05834E167E8C}" sibTransId="{560B0E69-6782-4DFB-925A-41498F435090}"/>
    <dgm:cxn modelId="{211C6FE8-0E97-4471-8F2F-F02FD3ACDD84}" srcId="{6780F2C0-3828-4851-8F38-DF17F3EA70A6}" destId="{9D0636CA-2880-42D1-AF61-15BB0FEBAAE5}" srcOrd="1" destOrd="0" parTransId="{397BD598-0B5A-4EF3-AAB7-193C9F03643C}" sibTransId="{95644C15-3BED-4F4F-9E85-9BD2A55EF047}"/>
    <dgm:cxn modelId="{B3855D00-9EC1-4E45-9BF7-105E34917B7D}" srcId="{4DBD7FB7-CA9C-42A1-8DBE-7CEC232A4FF4}" destId="{B16746C3-363D-4620-AA73-B016F1FE11DD}" srcOrd="0" destOrd="0" parTransId="{026D55B1-EFEA-4B29-B7D2-945C26CDCFC2}" sibTransId="{8C70BC48-10BF-496F-9190-D2BDE7434BB1}"/>
    <dgm:cxn modelId="{76998987-FABC-4E4D-8700-E3009BB6EB97}" type="presOf" srcId="{38E33EC2-D42C-4850-B4B2-E82833341B27}" destId="{1B44AD8F-B782-4B57-861D-00DF1C5B6A90}" srcOrd="0" destOrd="5" presId="urn:microsoft.com/office/officeart/2005/8/layout/radial4"/>
    <dgm:cxn modelId="{ED0D9D8F-0569-4469-8DDF-242EEC9CD39A}" srcId="{6780F2C0-3828-4851-8F38-DF17F3EA70A6}" destId="{91D892AF-6D0E-4AAB-9987-27F428356052}" srcOrd="0" destOrd="0" parTransId="{84F13C87-CDB4-4052-B01B-9EED560CB152}" sibTransId="{D11D473A-F405-410D-BD8D-D23B3092C21B}"/>
    <dgm:cxn modelId="{F3552CDA-6389-4E42-811C-66D59721881A}" type="presParOf" srcId="{C85F5D66-05CE-45E1-A5B6-0B97671B6B9A}" destId="{4A073B3F-116B-4529-8810-90CBDC79E78B}" srcOrd="0" destOrd="0" presId="urn:microsoft.com/office/officeart/2005/8/layout/radial4"/>
    <dgm:cxn modelId="{3D530AB7-6D80-4DD9-9ADB-F582C66E5D31}" type="presParOf" srcId="{C85F5D66-05CE-45E1-A5B6-0B97671B6B9A}" destId="{72FE7260-4CA2-4BF2-A5AF-5023424CE926}" srcOrd="1" destOrd="0" presId="urn:microsoft.com/office/officeart/2005/8/layout/radial4"/>
    <dgm:cxn modelId="{BB05E0ED-7311-4A9B-BD24-BEBE21FDB0D9}" type="presParOf" srcId="{C85F5D66-05CE-45E1-A5B6-0B97671B6B9A}" destId="{E45F7216-6391-4316-B5CE-0F873A7C26E2}" srcOrd="2" destOrd="0" presId="urn:microsoft.com/office/officeart/2005/8/layout/radial4"/>
    <dgm:cxn modelId="{BD96FA84-C22C-455E-B6D1-89C1A1C3C59A}" type="presParOf" srcId="{C85F5D66-05CE-45E1-A5B6-0B97671B6B9A}" destId="{32EC5961-FFD8-4560-AE78-32CDD6C1B0E1}" srcOrd="3" destOrd="0" presId="urn:microsoft.com/office/officeart/2005/8/layout/radial4"/>
    <dgm:cxn modelId="{C811AC55-47A3-45B3-AF12-A0119DE52234}" type="presParOf" srcId="{C85F5D66-05CE-45E1-A5B6-0B97671B6B9A}" destId="{BE15B17F-DC14-4895-8502-3C4CA05885D3}" srcOrd="4" destOrd="0" presId="urn:microsoft.com/office/officeart/2005/8/layout/radial4"/>
    <dgm:cxn modelId="{865D70D2-3544-40A2-A104-F6AB911421C2}" type="presParOf" srcId="{C85F5D66-05CE-45E1-A5B6-0B97671B6B9A}" destId="{C25EEF1D-2E26-4C03-8547-6E096E18185D}" srcOrd="5" destOrd="0" presId="urn:microsoft.com/office/officeart/2005/8/layout/radial4"/>
    <dgm:cxn modelId="{7008CDE2-D53F-4EB8-89C5-049882A07197}" type="presParOf" srcId="{C85F5D66-05CE-45E1-A5B6-0B97671B6B9A}" destId="{1B44AD8F-B782-4B57-861D-00DF1C5B6A90}" srcOrd="6" destOrd="0" presId="urn:microsoft.com/office/officeart/2005/8/layout/radial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19FF7-89E4-49DC-9403-F2E800BEF385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89C16F51-DBED-4B45-8E0F-C092C0271150}" type="parTrans" cxnId="{29892403-81D6-462A-80CD-77D4899A7DBD}">
      <dgm:prSet/>
      <dgm:spPr/>
      <dgm:t>
        <a:bodyPr/>
        <a:lstStyle/>
        <a:p>
          <a:endParaRPr lang="en-US"/>
        </a:p>
      </dgm:t>
    </dgm:pt>
    <dgm:pt modelId="{7FE9E6BD-6456-4AF5-ACA1-DA8EC01EF15B}" type="sibTrans" cxnId="{29892403-81D6-462A-80CD-77D4899A7DBD}">
      <dgm:prSet/>
      <dgm:spPr/>
      <dgm:t>
        <a:bodyPr/>
        <a:lstStyle/>
        <a:p>
          <a:endParaRPr lang="en-US"/>
        </a:p>
      </dgm:t>
    </dgm:pt>
    <dgm:pt modelId="{72164659-E60B-4BF1-BE04-7FFC6FFFB48E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93270B-587B-419F-80EB-62818DF56414}" type="pres">
      <dgm:prSet presAssocID="{53019FF7-89E4-49DC-9403-F2E800BEF385}" presName="comp" presStyleCnt="0"/>
      <dgm:spPr/>
    </dgm:pt>
    <dgm:pt modelId="{2FDCF9FA-1096-4521-9491-AAB26FB40AE1}" type="pres">
      <dgm:prSet presAssocID="{53019FF7-89E4-49DC-9403-F2E800BEF385}" presName="box" presStyleLbl="node1" presStyleIdx="0" presStyleCnt="1" custScaleY="100000"/>
      <dgm:spPr/>
      <dgm:t>
        <a:bodyPr/>
        <a:lstStyle/>
        <a:p>
          <a:endParaRPr lang="en-US"/>
        </a:p>
      </dgm:t>
    </dgm:pt>
    <dgm:pt modelId="{1DB52AC5-BAF3-4E6D-96F2-9D242EB12FCD}" type="pres">
      <dgm:prSet presAssocID="{53019FF7-89E4-49DC-9403-F2E800BEF385}" presName="img" presStyleLbl="fgImgPlace1" presStyleIdx="0" presStyleCnt="1"/>
      <dgm:spPr>
        <a:noFill/>
      </dgm:spPr>
      <dgm:t>
        <a:bodyPr/>
        <a:lstStyle/>
        <a:p>
          <a:endParaRPr lang="en-US"/>
        </a:p>
      </dgm:t>
    </dgm:pt>
    <dgm:pt modelId="{F5130CF5-DA8F-40E1-93AE-1F9DEDEFE030}" type="pres">
      <dgm:prSet presAssocID="{53019FF7-89E4-49DC-9403-F2E800BEF38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892403-81D6-462A-80CD-77D4899A7DBD}" srcId="{0ACCD11B-B088-40FE-B173-C2F21054F8BC}" destId="{53019FF7-89E4-49DC-9403-F2E800BEF385}" srcOrd="0" destOrd="0" parTransId="{89C16F51-DBED-4B45-8E0F-C092C0271150}" sibTransId="{7FE9E6BD-6456-4AF5-ACA1-DA8EC01EF15B}"/>
    <dgm:cxn modelId="{DB9719C8-4D50-403F-A4E8-BD1387BF920B}" type="presOf" srcId="{53019FF7-89E4-49DC-9403-F2E800BEF385}" destId="{F5130CF5-DA8F-40E1-93AE-1F9DEDEFE030}" srcOrd="1" destOrd="0" presId="urn:microsoft.com/office/officeart/2005/8/layout/vList4"/>
    <dgm:cxn modelId="{F2872E8B-E5F7-4F90-964D-8771C89AE720}" type="presOf" srcId="{53019FF7-89E4-49DC-9403-F2E800BEF385}" destId="{2FDCF9FA-1096-4521-9491-AAB26FB40AE1}" srcOrd="0" destOrd="0" presId="urn:microsoft.com/office/officeart/2005/8/layout/vList4"/>
    <dgm:cxn modelId="{DF45B075-42B5-4AB3-B779-EB68D12A25B0}" type="presOf" srcId="{0ACCD11B-B088-40FE-B173-C2F21054F8BC}" destId="{72164659-E60B-4BF1-BE04-7FFC6FFFB48E}" srcOrd="0" destOrd="0" presId="urn:microsoft.com/office/officeart/2005/8/layout/vList4"/>
    <dgm:cxn modelId="{2C0008EC-DD07-4BF2-96A6-18F3E1F5A98C}" type="presParOf" srcId="{72164659-E60B-4BF1-BE04-7FFC6FFFB48E}" destId="{9D93270B-587B-419F-80EB-62818DF56414}" srcOrd="0" destOrd="0" presId="urn:microsoft.com/office/officeart/2005/8/layout/vList4"/>
    <dgm:cxn modelId="{53CBF17F-1E10-4814-B4ED-34D61CD1CA4E}" type="presParOf" srcId="{9D93270B-587B-419F-80EB-62818DF56414}" destId="{2FDCF9FA-1096-4521-9491-AAB26FB40AE1}" srcOrd="0" destOrd="0" presId="urn:microsoft.com/office/officeart/2005/8/layout/vList4"/>
    <dgm:cxn modelId="{E799D292-04EC-483B-9B99-4F0E2F2FFEF5}" type="presParOf" srcId="{9D93270B-587B-419F-80EB-62818DF56414}" destId="{1DB52AC5-BAF3-4E6D-96F2-9D242EB12FCD}" srcOrd="1" destOrd="0" presId="urn:microsoft.com/office/officeart/2005/8/layout/vList4"/>
    <dgm:cxn modelId="{11692AC5-A64D-48AC-98BB-B5C74D93E4FE}" type="presParOf" srcId="{9D93270B-587B-419F-80EB-62818DF56414}" destId="{F5130CF5-DA8F-40E1-93AE-1F9DEDEFE030}" srcOrd="2" destOrd="0" presId="urn:microsoft.com/office/officeart/2005/8/layout/vList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B7D1A8-AED0-4D9C-A207-38CCE7F0F83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76F973-87C3-4F56-88FF-B8C2A5CD8BA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FF0BB3DE-3FD9-441E-AC51-C7CB68528C33}" type="parTrans" cxnId="{08954FED-91DD-46E1-9B49-957146109AE8}">
      <dgm:prSet/>
      <dgm:spPr/>
      <dgm:t>
        <a:bodyPr/>
        <a:lstStyle/>
        <a:p>
          <a:endParaRPr lang="en-US"/>
        </a:p>
      </dgm:t>
    </dgm:pt>
    <dgm:pt modelId="{A9FF873F-A360-4EF1-A7BE-2C3728A32D2D}" type="sibTrans" cxnId="{08954FED-91DD-46E1-9B49-957146109AE8}">
      <dgm:prSet/>
      <dgm:spPr/>
      <dgm:t>
        <a:bodyPr/>
        <a:lstStyle/>
        <a:p>
          <a:endParaRPr lang="en-US"/>
        </a:p>
      </dgm:t>
    </dgm:pt>
    <dgm:pt modelId="{4CC68B28-2C16-4288-9499-B291AA65E42E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A81FFEDB-75F2-4853-8E9B-17AA4FDBBBF2}" type="parTrans" cxnId="{61BA1227-91E3-4C7D-8147-100CC39C554F}">
      <dgm:prSet/>
      <dgm:spPr/>
      <dgm:t>
        <a:bodyPr/>
        <a:lstStyle/>
        <a:p>
          <a:endParaRPr lang="en-US"/>
        </a:p>
      </dgm:t>
    </dgm:pt>
    <dgm:pt modelId="{A76121AC-0C21-47CE-9CA6-AB12548B86DA}" type="sibTrans" cxnId="{61BA1227-91E3-4C7D-8147-100CC39C554F}">
      <dgm:prSet/>
      <dgm:spPr/>
      <dgm:t>
        <a:bodyPr/>
        <a:lstStyle/>
        <a:p>
          <a:endParaRPr lang="en-US"/>
        </a:p>
      </dgm:t>
    </dgm:pt>
    <dgm:pt modelId="{EDB6CAD5-5565-4A05-AAF4-D702E40F8A8A}" type="pres">
      <dgm:prSet presAssocID="{F0B7D1A8-AED0-4D9C-A207-38CCE7F0F83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10FADA-9147-4483-99D0-CCA87E295664}" type="pres">
      <dgm:prSet presAssocID="{8576F973-87C3-4F56-88FF-B8C2A5CD8BA8}" presName="comp" presStyleCnt="0"/>
      <dgm:spPr/>
    </dgm:pt>
    <dgm:pt modelId="{6070EA6A-F4B2-4E16-B605-98F2AC162960}" type="pres">
      <dgm:prSet presAssocID="{8576F973-87C3-4F56-88FF-B8C2A5CD8BA8}" presName="box" presStyleLbl="node1" presStyleIdx="0" presStyleCnt="2"/>
      <dgm:spPr/>
      <dgm:t>
        <a:bodyPr/>
        <a:lstStyle/>
        <a:p>
          <a:endParaRPr lang="en-US"/>
        </a:p>
      </dgm:t>
    </dgm:pt>
    <dgm:pt modelId="{7FDF62A1-4BC1-4545-9C72-6E058148D68B}" type="pres">
      <dgm:prSet presAssocID="{8576F973-87C3-4F56-88FF-B8C2A5CD8BA8}" presName="img" presStyleLbl="fgImgPlace1" presStyleIdx="0" presStyleCnt="2"/>
      <dgm:spPr>
        <a:noFill/>
      </dgm:spPr>
      <dgm:t>
        <a:bodyPr/>
        <a:lstStyle/>
        <a:p>
          <a:endParaRPr lang="en-US"/>
        </a:p>
      </dgm:t>
    </dgm:pt>
    <dgm:pt modelId="{8B5BABE6-B254-48BC-AF07-AEC39F293F84}" type="pres">
      <dgm:prSet presAssocID="{8576F973-87C3-4F56-88FF-B8C2A5CD8BA8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2C68E-4488-44C5-A59D-FDBC21CF25AE}" type="pres">
      <dgm:prSet presAssocID="{A9FF873F-A360-4EF1-A7BE-2C3728A32D2D}" presName="spacer" presStyleCnt="0"/>
      <dgm:spPr/>
    </dgm:pt>
    <dgm:pt modelId="{AD10F08D-5553-4321-AC9F-42925F993EE0}" type="pres">
      <dgm:prSet presAssocID="{4CC68B28-2C16-4288-9499-B291AA65E42E}" presName="comp" presStyleCnt="0"/>
      <dgm:spPr/>
    </dgm:pt>
    <dgm:pt modelId="{73E62CF2-9E52-49A8-9BE9-C007ED6FC4B6}" type="pres">
      <dgm:prSet presAssocID="{4CC68B28-2C16-4288-9499-B291AA65E42E}" presName="box" presStyleLbl="node1" presStyleIdx="1" presStyleCnt="2"/>
      <dgm:spPr/>
      <dgm:t>
        <a:bodyPr/>
        <a:lstStyle/>
        <a:p>
          <a:endParaRPr lang="en-US"/>
        </a:p>
      </dgm:t>
    </dgm:pt>
    <dgm:pt modelId="{E343EACC-31F0-4C4A-BFD8-B0A65C9D0A63}" type="pres">
      <dgm:prSet presAssocID="{4CC68B28-2C16-4288-9499-B291AA65E42E}" presName="img" presStyleLbl="fgImgPlace1" presStyleIdx="1" presStyleCnt="2"/>
      <dgm:spPr>
        <a:noFill/>
      </dgm:spPr>
      <dgm:t>
        <a:bodyPr/>
        <a:lstStyle/>
        <a:p>
          <a:endParaRPr lang="en-US"/>
        </a:p>
      </dgm:t>
    </dgm:pt>
    <dgm:pt modelId="{A333BB74-BE1C-44D8-90AF-B2634740F5CD}" type="pres">
      <dgm:prSet presAssocID="{4CC68B28-2C16-4288-9499-B291AA65E42E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9086D-47F1-41D9-A8C9-3C3F2A3C5E17}" type="presOf" srcId="{F0B7D1A8-AED0-4D9C-A207-38CCE7F0F830}" destId="{EDB6CAD5-5565-4A05-AAF4-D702E40F8A8A}" srcOrd="0" destOrd="0" presId="urn:microsoft.com/office/officeart/2005/8/layout/vList4"/>
    <dgm:cxn modelId="{08954FED-91DD-46E1-9B49-957146109AE8}" srcId="{F0B7D1A8-AED0-4D9C-A207-38CCE7F0F830}" destId="{8576F973-87C3-4F56-88FF-B8C2A5CD8BA8}" srcOrd="0" destOrd="0" parTransId="{FF0BB3DE-3FD9-441E-AC51-C7CB68528C33}" sibTransId="{A9FF873F-A360-4EF1-A7BE-2C3728A32D2D}"/>
    <dgm:cxn modelId="{7FA98038-AB8D-43BF-9E22-0C53F3009406}" type="presOf" srcId="{8576F973-87C3-4F56-88FF-B8C2A5CD8BA8}" destId="{8B5BABE6-B254-48BC-AF07-AEC39F293F84}" srcOrd="1" destOrd="0" presId="urn:microsoft.com/office/officeart/2005/8/layout/vList4"/>
    <dgm:cxn modelId="{D672B460-3E9F-4BE9-A904-4190B7034331}" type="presOf" srcId="{4CC68B28-2C16-4288-9499-B291AA65E42E}" destId="{73E62CF2-9E52-49A8-9BE9-C007ED6FC4B6}" srcOrd="0" destOrd="0" presId="urn:microsoft.com/office/officeart/2005/8/layout/vList4"/>
    <dgm:cxn modelId="{61BA1227-91E3-4C7D-8147-100CC39C554F}" srcId="{F0B7D1A8-AED0-4D9C-A207-38CCE7F0F830}" destId="{4CC68B28-2C16-4288-9499-B291AA65E42E}" srcOrd="1" destOrd="0" parTransId="{A81FFEDB-75F2-4853-8E9B-17AA4FDBBBF2}" sibTransId="{A76121AC-0C21-47CE-9CA6-AB12548B86DA}"/>
    <dgm:cxn modelId="{6055C534-C2BF-45FD-BAC0-9935C07A932D}" type="presOf" srcId="{4CC68B28-2C16-4288-9499-B291AA65E42E}" destId="{A333BB74-BE1C-44D8-90AF-B2634740F5CD}" srcOrd="1" destOrd="0" presId="urn:microsoft.com/office/officeart/2005/8/layout/vList4"/>
    <dgm:cxn modelId="{4C7B84A9-0A27-4304-8815-8E90B98B30E2}" type="presOf" srcId="{8576F973-87C3-4F56-88FF-B8C2A5CD8BA8}" destId="{6070EA6A-F4B2-4E16-B605-98F2AC162960}" srcOrd="0" destOrd="0" presId="urn:microsoft.com/office/officeart/2005/8/layout/vList4"/>
    <dgm:cxn modelId="{32818CF7-ECAE-489D-82F3-0B5E0B542B03}" type="presParOf" srcId="{EDB6CAD5-5565-4A05-AAF4-D702E40F8A8A}" destId="{4A10FADA-9147-4483-99D0-CCA87E295664}" srcOrd="0" destOrd="0" presId="urn:microsoft.com/office/officeart/2005/8/layout/vList4"/>
    <dgm:cxn modelId="{EBA6CE13-10E3-4B34-8511-AEB5F88FAE31}" type="presParOf" srcId="{4A10FADA-9147-4483-99D0-CCA87E295664}" destId="{6070EA6A-F4B2-4E16-B605-98F2AC162960}" srcOrd="0" destOrd="0" presId="urn:microsoft.com/office/officeart/2005/8/layout/vList4"/>
    <dgm:cxn modelId="{BAB1CAF1-50BC-4D5A-8B23-12083412E0C5}" type="presParOf" srcId="{4A10FADA-9147-4483-99D0-CCA87E295664}" destId="{7FDF62A1-4BC1-4545-9C72-6E058148D68B}" srcOrd="1" destOrd="0" presId="urn:microsoft.com/office/officeart/2005/8/layout/vList4"/>
    <dgm:cxn modelId="{B4C5C52D-5F70-49E8-8E47-2D7FAD4E1F14}" type="presParOf" srcId="{4A10FADA-9147-4483-99D0-CCA87E295664}" destId="{8B5BABE6-B254-48BC-AF07-AEC39F293F84}" srcOrd="2" destOrd="0" presId="urn:microsoft.com/office/officeart/2005/8/layout/vList4"/>
    <dgm:cxn modelId="{187B4117-20EE-428F-B9EC-E4B23EB7F3FA}" type="presParOf" srcId="{EDB6CAD5-5565-4A05-AAF4-D702E40F8A8A}" destId="{51B2C68E-4488-44C5-A59D-FDBC21CF25AE}" srcOrd="1" destOrd="0" presId="urn:microsoft.com/office/officeart/2005/8/layout/vList4"/>
    <dgm:cxn modelId="{63CFE32D-E5DE-4D7C-AACA-7FC2389D014B}" type="presParOf" srcId="{EDB6CAD5-5565-4A05-AAF4-D702E40F8A8A}" destId="{AD10F08D-5553-4321-AC9F-42925F993EE0}" srcOrd="2" destOrd="0" presId="urn:microsoft.com/office/officeart/2005/8/layout/vList4"/>
    <dgm:cxn modelId="{84D342AB-784F-4263-9C07-15F87E6BE194}" type="presParOf" srcId="{AD10F08D-5553-4321-AC9F-42925F993EE0}" destId="{73E62CF2-9E52-49A8-9BE9-C007ED6FC4B6}" srcOrd="0" destOrd="0" presId="urn:microsoft.com/office/officeart/2005/8/layout/vList4"/>
    <dgm:cxn modelId="{3DC9D9EC-A91B-49BF-9348-A5293A7CEE8B}" type="presParOf" srcId="{AD10F08D-5553-4321-AC9F-42925F993EE0}" destId="{E343EACC-31F0-4C4A-BFD8-B0A65C9D0A63}" srcOrd="1" destOrd="0" presId="urn:microsoft.com/office/officeart/2005/8/layout/vList4"/>
    <dgm:cxn modelId="{24265F64-079A-4219-B11A-16ABC370E3DE}" type="presParOf" srcId="{AD10F08D-5553-4321-AC9F-42925F993EE0}" destId="{A333BB74-BE1C-44D8-90AF-B2634740F5CD}" srcOrd="2" destOrd="0" presId="urn:microsoft.com/office/officeart/2005/8/layout/vList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B3D33-40A7-40EA-810A-6A4A374E95D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0" presStyleCnt="3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0" presStyleCnt="3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1" presStyleCnt="3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1" presStyleCnt="3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2" presStyleCnt="3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2" presStyleCnt="3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6656D4-8C49-4006-BC5F-04561AFDC233}" type="presOf" srcId="{D6B86B9F-8E63-47AF-BAC1-542EF2C48E66}" destId="{6796A999-FB94-4893-862D-D65616995701}" srcOrd="1" destOrd="0" presId="urn:microsoft.com/office/officeart/2005/8/layout/vList4"/>
    <dgm:cxn modelId="{E0E457C4-FBE7-44EC-A392-7B3DB56F60CE}" type="presOf" srcId="{EFB5C462-2B79-46BC-9F4B-AA691B93BF4A}" destId="{FF993D39-0CCC-46CB-8F13-31933DD2F47F}" srcOrd="0" destOrd="0" presId="urn:microsoft.com/office/officeart/2005/8/layout/vList4"/>
    <dgm:cxn modelId="{D164AE15-E031-4EE6-89B2-2A045F06BBDC}" type="presOf" srcId="{0ACCD11B-B088-40FE-B173-C2F21054F8BC}" destId="{7B64B773-8E08-41CD-A69C-B5C1C44474F9}" srcOrd="0" destOrd="0" presId="urn:microsoft.com/office/officeart/2005/8/layout/vList4"/>
    <dgm:cxn modelId="{CB242746-72D0-4B4F-87E1-AC5B380B778B}" srcId="{0ACCD11B-B088-40FE-B173-C2F21054F8BC}" destId="{D6B86B9F-8E63-47AF-BAC1-542EF2C48E66}" srcOrd="2" destOrd="0" parTransId="{92F3BEE5-BCF0-4D28-B9EB-50AC182EA575}" sibTransId="{D70A9258-900A-40FE-84FB-AEFD94E9A705}"/>
    <dgm:cxn modelId="{CBD80198-BB3B-41F3-8DE7-41E932409DDB}" type="presOf" srcId="{766B3D33-40A7-40EA-810A-6A4A374E95DB}" destId="{EF50C0D8-9544-4906-9812-C6A527BBD3F7}" srcOrd="0" destOrd="0" presId="urn:microsoft.com/office/officeart/2005/8/layout/vList4"/>
    <dgm:cxn modelId="{412AF881-9FBA-44E2-A971-DB8F496EC8DD}" type="presOf" srcId="{D6B86B9F-8E63-47AF-BAC1-542EF2C48E66}" destId="{5485F41E-CAB3-47D7-A5C6-1DB6ACCD5B43}" srcOrd="0" destOrd="0" presId="urn:microsoft.com/office/officeart/2005/8/layout/vList4"/>
    <dgm:cxn modelId="{9B4F5556-124C-4A38-8913-6C809FDEF8D9}" srcId="{0ACCD11B-B088-40FE-B173-C2F21054F8BC}" destId="{766B3D33-40A7-40EA-810A-6A4A374E95DB}" srcOrd="0" destOrd="0" parTransId="{7712FAF8-2A95-46A3-BB6D-2CA5A557376B}" sibTransId="{5D15F189-1294-4877-A265-0B8579777F82}"/>
    <dgm:cxn modelId="{7502A47B-A5AE-467B-A4A7-CEB858C07873}" type="presOf" srcId="{EFB5C462-2B79-46BC-9F4B-AA691B93BF4A}" destId="{5768F7E1-5D4C-4A62-849F-EFEF8DCCE9EA}" srcOrd="1" destOrd="0" presId="urn:microsoft.com/office/officeart/2005/8/layout/vList4"/>
    <dgm:cxn modelId="{C96227C4-3578-4AF4-A8C5-57CD91047979}" srcId="{0ACCD11B-B088-40FE-B173-C2F21054F8BC}" destId="{EFB5C462-2B79-46BC-9F4B-AA691B93BF4A}" srcOrd="1" destOrd="0" parTransId="{220C198F-58EC-4374-9545-70BEFA6B08F6}" sibTransId="{C296BD8D-06F4-431E-90F2-ADCF813DA732}"/>
    <dgm:cxn modelId="{B429DD84-E156-4FA7-9BE1-735D1F671445}" type="presOf" srcId="{766B3D33-40A7-40EA-810A-6A4A374E95DB}" destId="{155BB16D-4280-4E3C-BEC8-C23ECA9773FE}" srcOrd="1" destOrd="0" presId="urn:microsoft.com/office/officeart/2005/8/layout/vList4"/>
    <dgm:cxn modelId="{48E0598B-B49C-4D1D-8049-06AE53E1E189}" type="presParOf" srcId="{7B64B773-8E08-41CD-A69C-B5C1C44474F9}" destId="{0717A487-D61F-484D-9F6D-A9C8BBC6A53E}" srcOrd="0" destOrd="0" presId="urn:microsoft.com/office/officeart/2005/8/layout/vList4"/>
    <dgm:cxn modelId="{5E2436D7-0516-4E96-ADD0-E9E7FFADE716}" type="presParOf" srcId="{0717A487-D61F-484D-9F6D-A9C8BBC6A53E}" destId="{EF50C0D8-9544-4906-9812-C6A527BBD3F7}" srcOrd="0" destOrd="0" presId="urn:microsoft.com/office/officeart/2005/8/layout/vList4"/>
    <dgm:cxn modelId="{4C1216CB-48D9-4C7C-9C7D-FDEC195F584A}" type="presParOf" srcId="{0717A487-D61F-484D-9F6D-A9C8BBC6A53E}" destId="{52876642-23CF-4D16-A441-0E2222D19E08}" srcOrd="1" destOrd="0" presId="urn:microsoft.com/office/officeart/2005/8/layout/vList4"/>
    <dgm:cxn modelId="{06DE9906-3314-4CCE-834C-D0841F21988E}" type="presParOf" srcId="{0717A487-D61F-484D-9F6D-A9C8BBC6A53E}" destId="{155BB16D-4280-4E3C-BEC8-C23ECA9773FE}" srcOrd="2" destOrd="0" presId="urn:microsoft.com/office/officeart/2005/8/layout/vList4"/>
    <dgm:cxn modelId="{6E1692BF-655E-4FFA-B875-B905E10569D1}" type="presParOf" srcId="{7B64B773-8E08-41CD-A69C-B5C1C44474F9}" destId="{92D6F8BB-6D7C-401C-9881-4868B6B1031F}" srcOrd="1" destOrd="0" presId="urn:microsoft.com/office/officeart/2005/8/layout/vList4"/>
    <dgm:cxn modelId="{B3D03873-6994-483F-B56F-08241D27949E}" type="presParOf" srcId="{7B64B773-8E08-41CD-A69C-B5C1C44474F9}" destId="{775A1CB7-8843-420B-BA76-431C6C2A9374}" srcOrd="2" destOrd="0" presId="urn:microsoft.com/office/officeart/2005/8/layout/vList4"/>
    <dgm:cxn modelId="{915A69A3-3F74-4EE9-8E74-570EF6A9D1A5}" type="presParOf" srcId="{775A1CB7-8843-420B-BA76-431C6C2A9374}" destId="{FF993D39-0CCC-46CB-8F13-31933DD2F47F}" srcOrd="0" destOrd="0" presId="urn:microsoft.com/office/officeart/2005/8/layout/vList4"/>
    <dgm:cxn modelId="{C683B8DE-FC8B-4609-AFB3-690B9EC87B1C}" type="presParOf" srcId="{775A1CB7-8843-420B-BA76-431C6C2A9374}" destId="{2E692DFE-C457-4E8B-9A45-6713198A927B}" srcOrd="1" destOrd="0" presId="urn:microsoft.com/office/officeart/2005/8/layout/vList4"/>
    <dgm:cxn modelId="{58F7D0AE-3FB5-462A-AE20-DB823AFC16B1}" type="presParOf" srcId="{775A1CB7-8843-420B-BA76-431C6C2A9374}" destId="{5768F7E1-5D4C-4A62-849F-EFEF8DCCE9EA}" srcOrd="2" destOrd="0" presId="urn:microsoft.com/office/officeart/2005/8/layout/vList4"/>
    <dgm:cxn modelId="{92154B97-E437-4897-9080-0675495F27F3}" type="presParOf" srcId="{7B64B773-8E08-41CD-A69C-B5C1C44474F9}" destId="{59AC9C1F-4950-4D2E-83AA-004775F17B3A}" srcOrd="3" destOrd="0" presId="urn:microsoft.com/office/officeart/2005/8/layout/vList4"/>
    <dgm:cxn modelId="{1ABCFE71-9526-4AC5-95F7-168156539473}" type="presParOf" srcId="{7B64B773-8E08-41CD-A69C-B5C1C44474F9}" destId="{BF34B7A8-FA4F-4314-B7DC-566FD98AD359}" srcOrd="4" destOrd="0" presId="urn:microsoft.com/office/officeart/2005/8/layout/vList4"/>
    <dgm:cxn modelId="{F784FA3C-7355-4323-ADF9-88CE0CC870F8}" type="presParOf" srcId="{BF34B7A8-FA4F-4314-B7DC-566FD98AD359}" destId="{5485F41E-CAB3-47D7-A5C6-1DB6ACCD5B43}" srcOrd="0" destOrd="0" presId="urn:microsoft.com/office/officeart/2005/8/layout/vList4"/>
    <dgm:cxn modelId="{8825ED1D-23F5-4809-BF2D-387CFD8E8BBF}" type="presParOf" srcId="{BF34B7A8-FA4F-4314-B7DC-566FD98AD359}" destId="{2CDF63DC-297A-4B99-824D-B7DCE9B7BEB6}" srcOrd="1" destOrd="0" presId="urn:microsoft.com/office/officeart/2005/8/layout/vList4"/>
    <dgm:cxn modelId="{4C4740C7-3F03-4464-9C4A-A0694868F3E5}" type="presParOf" srcId="{BF34B7A8-FA4F-4314-B7DC-566FD98AD359}" destId="{6796A999-FB94-4893-862D-D65616995701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>
            <a:lvl1pPr defTabSz="9127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6" tIns="45617" rIns="91236" bIns="45617" numCol="1" anchor="t" anchorCtr="0" compatLnSpc="1">
            <a:prstTxWarp prst="textNoShape">
              <a:avLst/>
            </a:prstTxWarp>
          </a:bodyPr>
          <a:lstStyle>
            <a:lvl1pPr algn="r" defTabSz="9127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6" tIns="45617" rIns="91236" bIns="45617" numCol="1" anchor="b" anchorCtr="0" compatLnSpc="1">
            <a:prstTxWarp prst="textNoShape">
              <a:avLst/>
            </a:prstTxWarp>
          </a:bodyPr>
          <a:lstStyle>
            <a:lvl1pPr defTabSz="9127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6" tIns="45617" rIns="91236" bIns="45617" numCol="1" anchor="b" anchorCtr="0" compatLnSpc="1">
            <a:prstTxWarp prst="textNoShape">
              <a:avLst/>
            </a:prstTxWarp>
          </a:bodyPr>
          <a:lstStyle>
            <a:lvl1pPr algn="r" defTabSz="912779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C27F23-6633-4592-9CB5-2700A113A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defTabSz="93182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>
            <a:lvl1pPr algn="r" defTabSz="93182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defTabSz="93182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4" rIns="93170" bIns="46584" numCol="1" anchor="b" anchorCtr="0" compatLnSpc="1">
            <a:prstTxWarp prst="textNoShape">
              <a:avLst/>
            </a:prstTxWarp>
          </a:bodyPr>
          <a:lstStyle>
            <a:lvl1pPr algn="r" defTabSz="931828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1FB28D3-D3F5-4A13-A846-27114DF1C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13001-62F7-46A0-93D9-7C25D3C3EB39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E4DC7-9B3C-4CC8-89F5-E97D45E64745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76424-5F9D-4832-8D64-BB7DDB01AA67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1" y="4416425"/>
            <a:ext cx="6462713" cy="4183063"/>
          </a:xfrm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88422-2DF2-48D5-A813-20B5163B0A83}" type="slidenum">
              <a:rPr lang="en-US"/>
              <a:pPr/>
              <a:t>17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4416425"/>
            <a:ext cx="6462712" cy="418306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B28D3-D3F5-4A13-A846-27114DF1C9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FB28D3-D3F5-4A13-A846-27114DF1C9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C59A-B2DF-4CCA-8F9E-443A01CE22A2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6425"/>
            <a:ext cx="6153150" cy="4183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F60DA-0C7B-453C-9F65-7BAE09EB9B78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F60DA-0C7B-453C-9F65-7BAE09EB9B78}" type="slidenum">
              <a:rPr lang="en-US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F60DA-0C7B-453C-9F65-7BAE09EB9B78}" type="slidenum">
              <a:rPr lang="en-US"/>
              <a:pPr/>
              <a:t>7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F60DA-0C7B-453C-9F65-7BAE09EB9B78}" type="slidenum">
              <a:rPr lang="en-US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F60DA-0C7B-453C-9F65-7BAE09EB9B78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547C6FD-A9FF-49F9-A503-588226D968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6BDC3-167A-4998-AF38-86163AC48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6B1B0-C847-410D-A545-961809EB8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7FBA-F907-4B14-BBCF-FD13C6354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1D5CD-B09E-4E39-A959-55771C327F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D638876-6BD6-4F45-98BF-9436F5A998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7E6F3-217B-4562-A149-792ED773D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3D69E-160C-49B6-B0D4-9E539BB648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26E13-A411-4761-8641-EEEBAAE4A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A1445-3825-4CA3-83AB-B07D5D7EA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EB82-BD7F-4D1B-B540-5B81CC3F3E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EDF21-9A23-42D2-A0D1-5D8D550BDC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B73164-3138-4753-BD09-3575516104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Fiscal Year 2010 Budget Recommendations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Presented to the  Illinois Board of Higher Education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January 27, 2009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5954" y="533400"/>
            <a:ext cx="67740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876800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2.5% decrease: -$55 million</a:t>
            </a:r>
          </a:p>
          <a:p>
            <a:pPr lvl="1"/>
            <a:r>
              <a:rPr lang="en-US" sz="1900" dirty="0" smtClean="0"/>
              <a:t>Reduction consistent with FY09 reserves, but includes student aid programs</a:t>
            </a:r>
          </a:p>
          <a:p>
            <a:pPr lvl="1"/>
            <a:r>
              <a:rPr lang="en-US" sz="1900" dirty="0" smtClean="0"/>
              <a:t>Reallocation of $9.5 million add-ons</a:t>
            </a:r>
          </a:p>
          <a:p>
            <a:pPr lvl="1"/>
            <a:r>
              <a:rPr lang="en-US" sz="1900" dirty="0" smtClean="0"/>
              <a:t>Reduced state support for universities and community colleges</a:t>
            </a:r>
          </a:p>
          <a:p>
            <a:pPr lvl="1"/>
            <a:r>
              <a:rPr lang="en-US" sz="1900" dirty="0" smtClean="0"/>
              <a:t>Reduced support for adult education</a:t>
            </a:r>
          </a:p>
          <a:p>
            <a:pPr lvl="1"/>
            <a:r>
              <a:rPr lang="en-US" sz="1900" dirty="0" smtClean="0"/>
              <a:t>Slight increase for MAP due to IVG</a:t>
            </a:r>
          </a:p>
          <a:p>
            <a:pPr lvl="1"/>
            <a:r>
              <a:rPr lang="en-US" sz="1900" dirty="0" smtClean="0"/>
              <a:t>No Workforce Development Grants</a:t>
            </a:r>
          </a:p>
          <a:p>
            <a:pPr lvl="1"/>
            <a:r>
              <a:rPr lang="en-US" sz="1900" dirty="0" smtClean="0"/>
              <a:t>Diminishes state support for all aspects of the Public Agenda</a:t>
            </a:r>
          </a:p>
          <a:p>
            <a:pPr lvl="1"/>
            <a:r>
              <a:rPr lang="en-US" sz="1900" dirty="0" smtClean="0"/>
              <a:t>Does not reflect increase for SURS ($250 million)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5943600" y="5410200"/>
          <a:ext cx="2743200" cy="75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11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Two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53340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500" dirty="0" smtClean="0"/>
              <a:t>1.0 % decrease: -$22.1 m</a:t>
            </a:r>
          </a:p>
          <a:p>
            <a:pPr lvl="1"/>
            <a:r>
              <a:rPr lang="en-US" sz="2400" dirty="0" smtClean="0"/>
              <a:t>$9 million increase for MAP</a:t>
            </a:r>
          </a:p>
          <a:p>
            <a:pPr lvl="1"/>
            <a:r>
              <a:rPr lang="en-US" sz="2400" dirty="0" smtClean="0"/>
              <a:t>Decrease for university operations</a:t>
            </a:r>
          </a:p>
          <a:p>
            <a:pPr lvl="1"/>
            <a:r>
              <a:rPr lang="en-US" sz="2400" dirty="0" smtClean="0"/>
              <a:t>Increase for CC Base Operating Grants</a:t>
            </a:r>
          </a:p>
          <a:p>
            <a:pPr lvl="1"/>
            <a:r>
              <a:rPr lang="en-US" sz="2400" dirty="0" smtClean="0"/>
              <a:t>No Workforce Development Grants</a:t>
            </a:r>
          </a:p>
          <a:p>
            <a:pPr lvl="1"/>
            <a:r>
              <a:rPr lang="en-US" sz="2400" dirty="0" smtClean="0"/>
              <a:t>Diminished state support for all aspects of the Public Agenda</a:t>
            </a:r>
          </a:p>
          <a:p>
            <a:pPr lvl="1"/>
            <a:r>
              <a:rPr lang="en-US" sz="2400" dirty="0" smtClean="0"/>
              <a:t>Does not reflect increase for SURS ($250 million)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6400800" y="4572000"/>
          <a:ext cx="2330450" cy="158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Three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5334000" cy="45720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3200" dirty="0" smtClean="0"/>
              <a:t>0% increase</a:t>
            </a:r>
          </a:p>
          <a:p>
            <a:pPr lvl="1"/>
            <a:r>
              <a:rPr lang="en-US" sz="2400" dirty="0" smtClean="0"/>
              <a:t>Reallocation of add-ons</a:t>
            </a:r>
          </a:p>
          <a:p>
            <a:pPr lvl="1"/>
            <a:r>
              <a:rPr lang="en-US" sz="2400" dirty="0" smtClean="0"/>
              <a:t>Community college Base Operating Grants increase 1% by reallocation</a:t>
            </a:r>
          </a:p>
          <a:p>
            <a:pPr lvl="1"/>
            <a:r>
              <a:rPr lang="en-US" sz="2400" dirty="0" smtClean="0"/>
              <a:t>ICCB Workforce Development Grants funded</a:t>
            </a:r>
          </a:p>
          <a:p>
            <a:pPr lvl="1"/>
            <a:r>
              <a:rPr lang="en-US" sz="2400" dirty="0" smtClean="0"/>
              <a:t>MAP increases by $13.2 million, thus covering changes in cost resulting from federal actions</a:t>
            </a: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6400800" y="3505200"/>
          <a:ext cx="2330450" cy="26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Four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876800" cy="5039833"/>
          </a:xfrm>
        </p:spPr>
        <p:txBody>
          <a:bodyPr bIns="0">
            <a:normAutofit/>
          </a:bodyPr>
          <a:lstStyle/>
          <a:p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1.1% Increase:  $24.1m</a:t>
            </a:r>
          </a:p>
          <a:p>
            <a:pPr lvl="1"/>
            <a:r>
              <a:rPr lang="en-US" dirty="0" smtClean="0"/>
              <a:t>Faculty and Staff Salaries</a:t>
            </a:r>
          </a:p>
          <a:p>
            <a:pPr lvl="1"/>
            <a:r>
              <a:rPr lang="en-US" dirty="0" smtClean="0"/>
              <a:t>Base Operating Grants</a:t>
            </a:r>
          </a:p>
          <a:p>
            <a:pPr lvl="1"/>
            <a:r>
              <a:rPr lang="en-US" dirty="0" smtClean="0"/>
              <a:t>MAP -- $17.5m over FY09</a:t>
            </a:r>
          </a:p>
          <a:p>
            <a:pPr lvl="1"/>
            <a:r>
              <a:rPr lang="en-US" dirty="0" smtClean="0"/>
              <a:t>u.Select, data systems</a:t>
            </a:r>
          </a:p>
          <a:p>
            <a:pPr lvl="1"/>
            <a:r>
              <a:rPr lang="en-US" dirty="0" smtClean="0"/>
              <a:t>Baccalaureate Completion Grants</a:t>
            </a:r>
          </a:p>
          <a:p>
            <a:pPr lvl="1"/>
            <a:r>
              <a:rPr lang="en-US" dirty="0" smtClean="0"/>
              <a:t>IMSA salaries and utilities</a:t>
            </a: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943600" y="2971800"/>
          <a:ext cx="2743200" cy="318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Five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3886200" cy="5039833"/>
          </a:xfrm>
        </p:spPr>
        <p:txBody>
          <a:bodyPr wrap="none" bIns="0">
            <a:normAutofit fontScale="92500" lnSpcReduction="10000"/>
          </a:bodyPr>
          <a:lstStyle/>
          <a:p>
            <a:r>
              <a:rPr lang="en-US" dirty="0" smtClean="0"/>
              <a:t>2.7% Increase:  $59.5m</a:t>
            </a:r>
          </a:p>
          <a:p>
            <a:pPr lvl="1"/>
            <a:r>
              <a:rPr lang="en-US" dirty="0" smtClean="0"/>
              <a:t>Faculty and Staff Salaries</a:t>
            </a:r>
          </a:p>
          <a:p>
            <a:pPr lvl="1"/>
            <a:r>
              <a:rPr lang="en-US" dirty="0" smtClean="0"/>
              <a:t>Deferred Maintenance</a:t>
            </a:r>
          </a:p>
          <a:p>
            <a:pPr lvl="1"/>
            <a:r>
              <a:rPr lang="en-US" dirty="0" smtClean="0"/>
              <a:t>Base Operating &amp; Equalization</a:t>
            </a:r>
          </a:p>
          <a:p>
            <a:pPr lvl="1"/>
            <a:r>
              <a:rPr lang="en-US" dirty="0" smtClean="0"/>
              <a:t>P-16 Grants</a:t>
            </a:r>
          </a:p>
          <a:p>
            <a:pPr lvl="1"/>
            <a:r>
              <a:rPr lang="en-US" dirty="0" smtClean="0"/>
              <a:t>College and Career Readiness</a:t>
            </a:r>
          </a:p>
          <a:p>
            <a:pPr lvl="1"/>
            <a:r>
              <a:rPr lang="en-US" dirty="0" smtClean="0"/>
              <a:t>Adult Ed</a:t>
            </a:r>
          </a:p>
          <a:p>
            <a:pPr lvl="1"/>
            <a:r>
              <a:rPr lang="en-US" dirty="0" smtClean="0"/>
              <a:t>MAP -- $20.9m</a:t>
            </a:r>
          </a:p>
          <a:p>
            <a:pPr lvl="1"/>
            <a:r>
              <a:rPr lang="en-US" dirty="0" smtClean="0"/>
              <a:t>IIA -- $3.0m</a:t>
            </a:r>
          </a:p>
          <a:p>
            <a:pPr lvl="1"/>
            <a:r>
              <a:rPr lang="en-US" dirty="0" smtClean="0"/>
              <a:t>Matching Grants</a:t>
            </a:r>
          </a:p>
          <a:p>
            <a:pPr lvl="1"/>
            <a:r>
              <a:rPr lang="en-US" dirty="0" smtClean="0"/>
              <a:t>u.Select, Data, P-20 Council</a:t>
            </a:r>
          </a:p>
          <a:p>
            <a:pPr lvl="1"/>
            <a:r>
              <a:rPr lang="en-US" dirty="0" smtClean="0"/>
              <a:t>Baccalaureate Completion Grants</a:t>
            </a:r>
          </a:p>
          <a:p>
            <a:pPr lvl="1"/>
            <a:r>
              <a:rPr lang="en-US" dirty="0" smtClean="0"/>
              <a:t>High-Need Health</a:t>
            </a:r>
          </a:p>
          <a:p>
            <a:pPr lvl="1"/>
            <a:r>
              <a:rPr lang="en-US" dirty="0" smtClean="0"/>
              <a:t>IMSA Deferred Maintenance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4845050" y="1676400"/>
          <a:ext cx="3886200" cy="448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10"/>
          <p:cNvGraphicFramePr>
            <a:graphicFrameLocks/>
          </p:cNvGraphicFramePr>
          <p:nvPr/>
        </p:nvGraphicFramePr>
        <p:xfrm>
          <a:off x="5943600" y="2362200"/>
          <a:ext cx="2743200" cy="379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Graphic spid="10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Step Six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CC097A-FE7A-45AC-ACCF-213EAE117D2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3886200" cy="5039833"/>
          </a:xfrm>
        </p:spPr>
        <p:txBody>
          <a:bodyPr wrap="none" bIns="0">
            <a:normAutofit lnSpcReduction="10000"/>
          </a:bodyPr>
          <a:lstStyle/>
          <a:p>
            <a:r>
              <a:rPr lang="en-US" dirty="0" smtClean="0"/>
              <a:t>5.5% Increase:  $120.7m</a:t>
            </a:r>
          </a:p>
          <a:p>
            <a:pPr lvl="1"/>
            <a:r>
              <a:rPr lang="en-US" dirty="0" smtClean="0"/>
              <a:t>Faculty and Staff Salaries</a:t>
            </a:r>
          </a:p>
          <a:p>
            <a:pPr lvl="1"/>
            <a:r>
              <a:rPr lang="en-US" dirty="0" smtClean="0"/>
              <a:t>Utility Costs</a:t>
            </a:r>
          </a:p>
          <a:p>
            <a:pPr lvl="1"/>
            <a:r>
              <a:rPr lang="en-US" dirty="0" smtClean="0"/>
              <a:t>Deferred Maintenance</a:t>
            </a:r>
          </a:p>
          <a:p>
            <a:pPr lvl="1"/>
            <a:r>
              <a:rPr lang="en-US" dirty="0" smtClean="0"/>
              <a:t>Base Operating &amp; Equalization</a:t>
            </a:r>
          </a:p>
          <a:p>
            <a:pPr lvl="1"/>
            <a:r>
              <a:rPr lang="en-US" dirty="0" smtClean="0"/>
              <a:t>P-16 Grants</a:t>
            </a:r>
          </a:p>
          <a:p>
            <a:pPr lvl="1"/>
            <a:r>
              <a:rPr lang="en-US" dirty="0" smtClean="0"/>
              <a:t>College and Career Readiness</a:t>
            </a:r>
          </a:p>
          <a:p>
            <a:pPr lvl="1"/>
            <a:r>
              <a:rPr lang="en-US" dirty="0" smtClean="0"/>
              <a:t>Adult Ed</a:t>
            </a:r>
          </a:p>
          <a:p>
            <a:pPr lvl="1"/>
            <a:r>
              <a:rPr lang="en-US" dirty="0" smtClean="0"/>
              <a:t>MAP -- $29.7m; IIA -- $6.0m</a:t>
            </a:r>
          </a:p>
          <a:p>
            <a:pPr lvl="1"/>
            <a:r>
              <a:rPr lang="en-US" dirty="0" smtClean="0"/>
              <a:t>Matching Grants; High-Need Health</a:t>
            </a:r>
          </a:p>
          <a:p>
            <a:pPr lvl="1"/>
            <a:r>
              <a:rPr lang="en-US" dirty="0" smtClean="0"/>
              <a:t>u.Select, Data, P-20 Council</a:t>
            </a:r>
          </a:p>
          <a:p>
            <a:pPr lvl="1"/>
            <a:r>
              <a:rPr lang="en-US" dirty="0" smtClean="0"/>
              <a:t>Baccalaureate Completion Grants</a:t>
            </a:r>
          </a:p>
          <a:p>
            <a:pPr lvl="1"/>
            <a:r>
              <a:rPr lang="en-US" dirty="0" smtClean="0"/>
              <a:t>IMSA salaries, utilities, new sites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</p:nvPr>
        </p:nvGraphicFramePr>
        <p:xfrm>
          <a:off x="4845050" y="1676400"/>
          <a:ext cx="3886200" cy="448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10"/>
          <p:cNvGraphicFramePr>
            <a:graphicFrameLocks/>
          </p:cNvGraphicFramePr>
          <p:nvPr/>
        </p:nvGraphicFramePr>
        <p:xfrm>
          <a:off x="5943600" y="1371600"/>
          <a:ext cx="2743200" cy="478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Graphic spid="10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Capital Improvements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F4D13FC-F5D9-45C8-8255-2B666A25765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$890.7 Million Recommended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Requests Total $2.3 billion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Capital Renewal: $90.0 million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Highest priority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Regular Capital: $567.1 million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34 projects; all have appeared in previous IBHE recommendations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9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$233.6 million Opportunity Returns projects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6 projects with some funding already released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FY10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71CF4A3-0D9F-4D6A-9F99-3FFFDE87C7C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0"/>
            <a:ext cx="8229600" cy="387096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Focus on the highest priorities developed in the Public Agenda</a:t>
            </a:r>
          </a:p>
          <a:p>
            <a:pPr eaLnBrk="1" hangingPunct="1">
              <a:defRPr/>
            </a:pPr>
            <a:r>
              <a:rPr lang="en-US" dirty="0" smtClean="0"/>
              <a:t>Reallocate to higher priorities</a:t>
            </a:r>
          </a:p>
          <a:p>
            <a:pPr eaLnBrk="1" hangingPunct="1">
              <a:defRPr/>
            </a:pPr>
            <a:r>
              <a:rPr lang="en-US" dirty="0" smtClean="0"/>
              <a:t>Investment levels</a:t>
            </a:r>
          </a:p>
          <a:p>
            <a:pPr eaLnBrk="1" hangingPunct="1">
              <a:defRPr/>
            </a:pPr>
            <a:r>
              <a:rPr lang="en-US" dirty="0" smtClean="0"/>
              <a:t>Sensitive to uncertain state fiscal environment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914400"/>
          </a:xfrm>
        </p:spPr>
        <p:txBody>
          <a:bodyPr/>
          <a:lstStyle/>
          <a:p>
            <a:r>
              <a:rPr lang="en-US" dirty="0" smtClean="0"/>
              <a:t>FY10 Budget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69342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FY09 Revenue Forecast</a:t>
            </a:r>
          </a:p>
          <a:p>
            <a:r>
              <a:rPr lang="en-US" sz="3200" dirty="0" smtClean="0"/>
              <a:t>State Deficit and Backlog of Bills</a:t>
            </a:r>
          </a:p>
          <a:p>
            <a:r>
              <a:rPr lang="en-US" sz="3200" dirty="0" smtClean="0"/>
              <a:t>Pension Requirements</a:t>
            </a:r>
          </a:p>
          <a:p>
            <a:r>
              <a:rPr lang="en-US" sz="3200" dirty="0" smtClean="0"/>
              <a:t>Federal Stimulus Bill Proposals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1DD7FBA-F907-4B14-BBCF-FD13C63545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265070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FY10 Investment Budget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69342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 with the </a:t>
            </a:r>
            <a:r>
              <a:rPr lang="en-US" i="1" dirty="0" smtClean="0"/>
              <a:t>Public Agenda</a:t>
            </a:r>
          </a:p>
          <a:p>
            <a:r>
              <a:rPr lang="en-US" dirty="0" smtClean="0"/>
              <a:t>Six investment levels demonstrate how the State can achieve its higher education goals at different levels of state funding</a:t>
            </a:r>
          </a:p>
          <a:p>
            <a:r>
              <a:rPr lang="en-US" dirty="0" smtClean="0"/>
              <a:t>Recognition of the declining health of the international economy and its effects on state revenues and other State priorities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1DD7FBA-F907-4B14-BBCF-FD13C63545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265070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1"/>
            <a:ext cx="7543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FY10 Budget Priorities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58AA123-9818-4A30-A19E-1433A5A7ED11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762000" y="1981200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F35C04-A33C-4C52-9EBB-294B4FAC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C2F35C04-A33C-4C52-9EBB-294B4FAC3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804593-3D6E-4084-94C9-AFCAEDD70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C8804593-3D6E-4084-94C9-AFCAEDD70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F553A5-FA08-4FC0-923B-667BD40AB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04F553A5-FA08-4FC0-923B-667BD40AB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45ECF3-935D-47DC-AEB1-486C0A64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7345ECF3-935D-47DC-AEB1-486C0A64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42033D-2710-4ED0-87F8-C133E2C0D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3F42033D-2710-4ED0-87F8-C133E2C0D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Operations &amp; Grants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CF3531-9DEF-4F84-9E09-97DCA45AE76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6764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1E0934-8E50-4ABC-8F07-1FAF56E7A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A1E0934-8E50-4ABC-8F07-1FAF56E7A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D4558B-3574-4571-9711-458D625CE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5D4558B-3574-4571-9711-458D625CE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371198-5D56-4CD3-9E21-79B5C9E4F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13371198-5D56-4CD3-9E21-79B5C9E4F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00E686-2921-4AED-9F2D-8873556B5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400E686-2921-4AED-9F2D-8873556B5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68D1CC-E675-418E-A9A8-DD8B02D20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668D1CC-E675-418E-A9A8-DD8B02D20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1303A8-93F5-4DC1-8CA6-22A6A9487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FA1303A8-93F5-4DC1-8CA6-22A6A9487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3538A2-7AEE-40DD-937A-20EEF690C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4B3538A2-7AEE-40DD-937A-20EEF690C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Operations &amp; Grants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CF3531-9DEF-4F84-9E09-97DCA45AE7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6002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C2AB75-31FD-47F0-8000-BE97C9049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3C2AB75-31FD-47F0-8000-BE97C9049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EF8D56-4CEA-4505-9C0E-3E75817AA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31EF8D56-4CEA-4505-9C0E-3E75817AA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09D353-A28B-4B06-A861-AB02E23F8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1E09D353-A28B-4B06-A861-AB02E23F8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6FA177-19BD-4046-B006-36DE0E043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36FA177-19BD-4046-B006-36DE0E043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2C660F-0715-4C47-B81F-ACD84330C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C2C660F-0715-4C47-B81F-ACD84330C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763CC9-70D7-4CCD-9F95-18F5CFDCD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C763CC9-70D7-4CCD-9F95-18F5CFDCD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3A1632-AD8B-4801-8974-4A8CBB073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243A1632-AD8B-4801-8974-4A8CBB073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D3B9FE-2675-4DE0-BFDD-BF4AEAAA1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AD3B9FE-2675-4DE0-BFDD-BF4AEAAA1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A6EE15-5518-4DD8-907B-001B8A781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AA6EE15-5518-4DD8-907B-001B8A781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Operations &amp; Grants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CF3531-9DEF-4F84-9E09-97DCA45AE7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6002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Operations &amp; Grants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CF3531-9DEF-4F84-9E09-97DCA45AE7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6002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FY10 Operations &amp; Grants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9CF3531-9DEF-4F84-9E09-97DCA45AE76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600200"/>
          <a:ext cx="8001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228600"/>
            <a:ext cx="2667000" cy="69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A073B3F-116B-4529-8810-90CBDC79E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2FE7260-4CA2-4BF2-A5AF-5023424CE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E45F7216-6391-4316-B5CE-0F873A7C2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2EC5961-FFD8-4560-AE78-32CDD6C1B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E15B17F-DC14-4895-8502-3C4CA0588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25EEF1D-2E26-4C03-8547-6E096E181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1B44AD8F-B782-4B57-861D-00DF1C5B6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2809</TotalTime>
  <Words>735</Words>
  <Application>Microsoft Office PowerPoint</Application>
  <PresentationFormat>On-screen Show (4:3)</PresentationFormat>
  <Paragraphs>221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Fiscal Year 2010 Budget Recommendations</vt:lpstr>
      <vt:lpstr>FY10 Budget Context</vt:lpstr>
      <vt:lpstr>FY10 Investment Budget</vt:lpstr>
      <vt:lpstr>FY10 Budget Priorities</vt:lpstr>
      <vt:lpstr>FY10 Operations &amp; Grants</vt:lpstr>
      <vt:lpstr>FY10 Operations &amp; Grants</vt:lpstr>
      <vt:lpstr>FY10 Operations &amp; Grants</vt:lpstr>
      <vt:lpstr>FY10 Operations &amp; Grants</vt:lpstr>
      <vt:lpstr>FY10 Operations &amp; Grants</vt:lpstr>
      <vt:lpstr>FY10 Step One</vt:lpstr>
      <vt:lpstr>FY10 Step Two</vt:lpstr>
      <vt:lpstr>FY10 Step Three</vt:lpstr>
      <vt:lpstr>FY10 Step Four</vt:lpstr>
      <vt:lpstr>FY10 Step Five</vt:lpstr>
      <vt:lpstr>FY10 Step Six</vt:lpstr>
      <vt:lpstr>FY10 Capital Improvements</vt:lpstr>
      <vt:lpstr>FY10 Summary</vt:lpstr>
    </vt:vector>
  </TitlesOfParts>
  <Company>IBHE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2007 Budget Recommendations</dc:title>
  <dc:creator>IBHE</dc:creator>
  <cp:lastModifiedBy> Mike Baumgartner</cp:lastModifiedBy>
  <cp:revision>188</cp:revision>
  <dcterms:created xsi:type="dcterms:W3CDTF">2005-01-25T19:28:02Z</dcterms:created>
  <dcterms:modified xsi:type="dcterms:W3CDTF">2009-01-27T21:12:40Z</dcterms:modified>
</cp:coreProperties>
</file>