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3" r:id="rId3"/>
    <p:sldId id="304" r:id="rId4"/>
    <p:sldId id="306" r:id="rId5"/>
    <p:sldId id="308" r:id="rId6"/>
    <p:sldId id="307" r:id="rId7"/>
    <p:sldId id="309" r:id="rId8"/>
    <p:sldId id="310" r:id="rId9"/>
    <p:sldId id="311" r:id="rId10"/>
    <p:sldId id="312" r:id="rId11"/>
    <p:sldId id="313" r:id="rId12"/>
    <p:sldId id="314" r:id="rId13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39" autoAdjust="0"/>
  </p:normalViewPr>
  <p:slideViewPr>
    <p:cSldViewPr snapToGrid="0">
      <p:cViewPr varScale="1">
        <p:scale>
          <a:sx n="80" d="100"/>
          <a:sy n="80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784" y="258"/>
      </p:cViewPr>
      <p:guideLst>
        <p:guide orient="horz" pos="2926"/>
        <p:guide pos="220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13E19-0ADD-49FA-9731-4E597A59662A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16725063-1CEA-4310-8CE6-E3FBBFFE71D2}">
      <dgm:prSet custT="1"/>
      <dgm:spPr>
        <a:solidFill>
          <a:srgbClr val="00589A"/>
        </a:solidFill>
      </dgm:spPr>
      <dgm:t>
        <a:bodyPr/>
        <a:lstStyle/>
        <a:p>
          <a:pPr rtl="0"/>
          <a:r>
            <a:rPr lang="en-US" sz="2000" dirty="0" smtClean="0"/>
            <a:t>Increase Educational Attainment </a:t>
          </a:r>
        </a:p>
        <a:p>
          <a:pPr rtl="0"/>
          <a:r>
            <a:rPr lang="en-US" sz="1400" dirty="0" smtClean="0"/>
            <a:t>(Adult Education, DFI,  Performance Funding)    </a:t>
          </a:r>
          <a:endParaRPr lang="en-US" sz="1400" dirty="0"/>
        </a:p>
      </dgm:t>
    </dgm:pt>
    <dgm:pt modelId="{2611BC80-676A-4A48-9CAF-381A3950D2C7}" type="parTrans" cxnId="{768504CA-B316-448B-8D84-9C8F6516F59E}">
      <dgm:prSet/>
      <dgm:spPr/>
      <dgm:t>
        <a:bodyPr/>
        <a:lstStyle/>
        <a:p>
          <a:endParaRPr lang="en-US"/>
        </a:p>
      </dgm:t>
    </dgm:pt>
    <dgm:pt modelId="{7AC372A9-5346-4BE2-B107-5C4A3EB96A01}" type="sibTrans" cxnId="{768504CA-B316-448B-8D84-9C8F6516F59E}">
      <dgm:prSet/>
      <dgm:spPr/>
      <dgm:t>
        <a:bodyPr/>
        <a:lstStyle/>
        <a:p>
          <a:endParaRPr lang="en-US"/>
        </a:p>
      </dgm:t>
    </dgm:pt>
    <dgm:pt modelId="{A26969AF-976A-4E3B-8B15-8F76460290FD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rtl="0"/>
          <a:r>
            <a:rPr lang="en-US" sz="2000" dirty="0" smtClean="0"/>
            <a:t>Ensure College Affordability</a:t>
          </a:r>
        </a:p>
        <a:p>
          <a:pPr rtl="0"/>
          <a:r>
            <a:rPr lang="en-US" sz="2000" dirty="0" smtClean="0"/>
            <a:t>(</a:t>
          </a:r>
          <a:r>
            <a:rPr lang="en-US" sz="1400" dirty="0" smtClean="0"/>
            <a:t>MAP, IVG, Student to Student Grants)</a:t>
          </a:r>
          <a:endParaRPr lang="en-US" sz="1400" dirty="0"/>
        </a:p>
      </dgm:t>
    </dgm:pt>
    <dgm:pt modelId="{BF95A3D9-860C-47F2-94FE-EF5CB2CA72DB}" type="parTrans" cxnId="{70648A56-536E-4152-A9B5-723AA3D7020E}">
      <dgm:prSet/>
      <dgm:spPr/>
      <dgm:t>
        <a:bodyPr/>
        <a:lstStyle/>
        <a:p>
          <a:endParaRPr lang="en-US"/>
        </a:p>
      </dgm:t>
    </dgm:pt>
    <dgm:pt modelId="{11532C30-6CE0-410D-8B8E-58BF82872DE9}" type="sibTrans" cxnId="{70648A56-536E-4152-A9B5-723AA3D7020E}">
      <dgm:prSet/>
      <dgm:spPr/>
      <dgm:t>
        <a:bodyPr/>
        <a:lstStyle/>
        <a:p>
          <a:endParaRPr lang="en-US"/>
        </a:p>
      </dgm:t>
    </dgm:pt>
    <dgm:pt modelId="{22F91783-5135-4845-827C-666CE910367B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z="2000" dirty="0" smtClean="0"/>
            <a:t>Increase Number of Quality Degrees</a:t>
          </a:r>
        </a:p>
        <a:p>
          <a:pPr rtl="0"/>
          <a:r>
            <a:rPr lang="en-US" sz="1400" dirty="0" smtClean="0"/>
            <a:t>(Baccalaureate Completion Grants, Career &amp; Tech Ed.)</a:t>
          </a:r>
          <a:endParaRPr lang="en-US" sz="1400" dirty="0"/>
        </a:p>
      </dgm:t>
    </dgm:pt>
    <dgm:pt modelId="{C2DEE237-2E40-4CAD-947F-6D6875DDBA0F}" type="parTrans" cxnId="{3EE21CAA-F751-4836-BDCE-3F712A6978FA}">
      <dgm:prSet/>
      <dgm:spPr/>
      <dgm:t>
        <a:bodyPr/>
        <a:lstStyle/>
        <a:p>
          <a:endParaRPr lang="en-US"/>
        </a:p>
      </dgm:t>
    </dgm:pt>
    <dgm:pt modelId="{BE341620-9011-4BF0-9922-9A9089AB63DB}" type="sibTrans" cxnId="{3EE21CAA-F751-4836-BDCE-3F712A6978FA}">
      <dgm:prSet/>
      <dgm:spPr/>
      <dgm:t>
        <a:bodyPr/>
        <a:lstStyle/>
        <a:p>
          <a:endParaRPr lang="en-US"/>
        </a:p>
      </dgm:t>
    </dgm:pt>
    <dgm:pt modelId="{A4C61C23-5F20-4DE6-BCAE-46C7CCAA24C0}">
      <dgm:prSet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pPr rtl="0"/>
          <a:r>
            <a:rPr lang="en-US" sz="2000" dirty="0" smtClean="0"/>
            <a:t>Multiple Goals: Quality, Affordability, Attainment</a:t>
          </a:r>
        </a:p>
        <a:p>
          <a:pPr rtl="0"/>
          <a:r>
            <a:rPr lang="en-US" sz="1200" dirty="0" smtClean="0"/>
            <a:t>Deferred Maintenance at Public Universities &amp; CC Base Operating and Equalization Grants, UCLC</a:t>
          </a:r>
          <a:endParaRPr lang="en-US" sz="1200" dirty="0"/>
        </a:p>
      </dgm:t>
    </dgm:pt>
    <dgm:pt modelId="{09EDC3D3-953C-46BE-9763-637606ED9F83}" type="parTrans" cxnId="{B1B434C9-6224-4675-B49C-ABB382CCA346}">
      <dgm:prSet/>
      <dgm:spPr/>
      <dgm:t>
        <a:bodyPr/>
        <a:lstStyle/>
        <a:p>
          <a:endParaRPr lang="en-US"/>
        </a:p>
      </dgm:t>
    </dgm:pt>
    <dgm:pt modelId="{82C59190-4C6A-4E9B-AA58-5EC42FA83E69}" type="sibTrans" cxnId="{B1B434C9-6224-4675-B49C-ABB382CCA346}">
      <dgm:prSet/>
      <dgm:spPr/>
      <dgm:t>
        <a:bodyPr/>
        <a:lstStyle/>
        <a:p>
          <a:endParaRPr lang="en-US"/>
        </a:p>
      </dgm:t>
    </dgm:pt>
    <dgm:pt modelId="{BCD477ED-09E7-4833-B856-D438C9C4275E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z="1800" dirty="0" smtClean="0"/>
            <a:t> </a:t>
          </a:r>
          <a:r>
            <a:rPr lang="en-US" sz="2000" dirty="0" smtClean="0"/>
            <a:t>Integrate Educational, </a:t>
          </a:r>
        </a:p>
        <a:p>
          <a:pPr rtl="0"/>
          <a:r>
            <a:rPr lang="en-US" sz="2000" dirty="0" smtClean="0"/>
            <a:t>Research, and Innovation Assets</a:t>
          </a:r>
        </a:p>
        <a:p>
          <a:pPr rtl="0"/>
          <a:r>
            <a:rPr lang="en-US" sz="1800" dirty="0" smtClean="0"/>
            <a:t> </a:t>
          </a:r>
          <a:r>
            <a:rPr lang="en-US" sz="1400" dirty="0" smtClean="0"/>
            <a:t>(Matching Grants, IMSA,  Work Study Grants)</a:t>
          </a:r>
          <a:endParaRPr lang="en-US" sz="1400" dirty="0"/>
        </a:p>
      </dgm:t>
    </dgm:pt>
    <dgm:pt modelId="{EC29160E-AEA8-494A-9E1A-4E6CA16F8368}" type="parTrans" cxnId="{1114719B-E1C9-486F-BDD6-A94CA4B665AF}">
      <dgm:prSet/>
      <dgm:spPr/>
      <dgm:t>
        <a:bodyPr/>
        <a:lstStyle/>
        <a:p>
          <a:endParaRPr lang="en-US"/>
        </a:p>
      </dgm:t>
    </dgm:pt>
    <dgm:pt modelId="{2D29887E-A7D7-4124-8F8C-411200D51030}" type="sibTrans" cxnId="{1114719B-E1C9-486F-BDD6-A94CA4B665AF}">
      <dgm:prSet/>
      <dgm:spPr/>
      <dgm:t>
        <a:bodyPr/>
        <a:lstStyle/>
        <a:p>
          <a:endParaRPr lang="en-US"/>
        </a:p>
      </dgm:t>
    </dgm:pt>
    <dgm:pt modelId="{74DA462A-C744-4DB7-BF41-0D636590FF5C}" type="pres">
      <dgm:prSet presAssocID="{6FF13E19-0ADD-49FA-9731-4E597A5966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F35C04-A33C-4C52-9EBB-294B4FAC3C0B}" type="pres">
      <dgm:prSet presAssocID="{16725063-1CEA-4310-8CE6-E3FBBFFE71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8CADF-6A1A-4F73-A038-A50580619B93}" type="pres">
      <dgm:prSet presAssocID="{7AC372A9-5346-4BE2-B107-5C4A3EB96A01}" presName="sibTrans" presStyleCnt="0"/>
      <dgm:spPr/>
      <dgm:t>
        <a:bodyPr/>
        <a:lstStyle/>
        <a:p>
          <a:endParaRPr lang="en-US"/>
        </a:p>
      </dgm:t>
    </dgm:pt>
    <dgm:pt modelId="{C8804593-3D6E-4084-94C9-AFCAEDD70331}" type="pres">
      <dgm:prSet presAssocID="{A26969AF-976A-4E3B-8B15-8F76460290F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CE804-9997-4F27-BD61-F847D91AB788}" type="pres">
      <dgm:prSet presAssocID="{11532C30-6CE0-410D-8B8E-58BF82872DE9}" presName="sibTrans" presStyleCnt="0"/>
      <dgm:spPr/>
      <dgm:t>
        <a:bodyPr/>
        <a:lstStyle/>
        <a:p>
          <a:endParaRPr lang="en-US"/>
        </a:p>
      </dgm:t>
    </dgm:pt>
    <dgm:pt modelId="{04F553A5-FA08-4FC0-923B-667BD40ABF73}" type="pres">
      <dgm:prSet presAssocID="{22F91783-5135-4845-827C-666CE91036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A0B2D-EBFE-41D2-999F-F9042FC43A54}" type="pres">
      <dgm:prSet presAssocID="{BE341620-9011-4BF0-9922-9A9089AB63DB}" presName="sibTrans" presStyleCnt="0"/>
      <dgm:spPr/>
      <dgm:t>
        <a:bodyPr/>
        <a:lstStyle/>
        <a:p>
          <a:endParaRPr lang="en-US"/>
        </a:p>
      </dgm:t>
    </dgm:pt>
    <dgm:pt modelId="{77B27BB5-255E-4E74-9C81-C8A44F234483}" type="pres">
      <dgm:prSet presAssocID="{BCD477ED-09E7-4833-B856-D438C9C4275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B2550-0416-406D-844D-920884C51450}" type="pres">
      <dgm:prSet presAssocID="{2D29887E-A7D7-4124-8F8C-411200D51030}" presName="sibTrans" presStyleCnt="0"/>
      <dgm:spPr/>
    </dgm:pt>
    <dgm:pt modelId="{3F42033D-2710-4ED0-87F8-C133E2C0D27C}" type="pres">
      <dgm:prSet presAssocID="{A4C61C23-5F20-4DE6-BCAE-46C7CCAA24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36601B-F02A-43A3-AB3F-A9040C18E231}" type="presOf" srcId="{BCD477ED-09E7-4833-B856-D438C9C4275E}" destId="{77B27BB5-255E-4E74-9C81-C8A44F234483}" srcOrd="0" destOrd="0" presId="urn:microsoft.com/office/officeart/2005/8/layout/default"/>
    <dgm:cxn modelId="{8825DD91-96CC-43D1-9241-4D8B28821E7E}" type="presOf" srcId="{A4C61C23-5F20-4DE6-BCAE-46C7CCAA24C0}" destId="{3F42033D-2710-4ED0-87F8-C133E2C0D27C}" srcOrd="0" destOrd="0" presId="urn:microsoft.com/office/officeart/2005/8/layout/default"/>
    <dgm:cxn modelId="{1114719B-E1C9-486F-BDD6-A94CA4B665AF}" srcId="{6FF13E19-0ADD-49FA-9731-4E597A59662A}" destId="{BCD477ED-09E7-4833-B856-D438C9C4275E}" srcOrd="3" destOrd="0" parTransId="{EC29160E-AEA8-494A-9E1A-4E6CA16F8368}" sibTransId="{2D29887E-A7D7-4124-8F8C-411200D51030}"/>
    <dgm:cxn modelId="{3EE21CAA-F751-4836-BDCE-3F712A6978FA}" srcId="{6FF13E19-0ADD-49FA-9731-4E597A59662A}" destId="{22F91783-5135-4845-827C-666CE910367B}" srcOrd="2" destOrd="0" parTransId="{C2DEE237-2E40-4CAD-947F-6D6875DDBA0F}" sibTransId="{BE341620-9011-4BF0-9922-9A9089AB63DB}"/>
    <dgm:cxn modelId="{7C897109-28DE-4295-8D25-11B2051E0B58}" type="presOf" srcId="{22F91783-5135-4845-827C-666CE910367B}" destId="{04F553A5-FA08-4FC0-923B-667BD40ABF73}" srcOrd="0" destOrd="0" presId="urn:microsoft.com/office/officeart/2005/8/layout/default"/>
    <dgm:cxn modelId="{FE10B2C8-0E2F-4B8E-82F4-443619052FC5}" type="presOf" srcId="{6FF13E19-0ADD-49FA-9731-4E597A59662A}" destId="{74DA462A-C744-4DB7-BF41-0D636590FF5C}" srcOrd="0" destOrd="0" presId="urn:microsoft.com/office/officeart/2005/8/layout/default"/>
    <dgm:cxn modelId="{70648A56-536E-4152-A9B5-723AA3D7020E}" srcId="{6FF13E19-0ADD-49FA-9731-4E597A59662A}" destId="{A26969AF-976A-4E3B-8B15-8F76460290FD}" srcOrd="1" destOrd="0" parTransId="{BF95A3D9-860C-47F2-94FE-EF5CB2CA72DB}" sibTransId="{11532C30-6CE0-410D-8B8E-58BF82872DE9}"/>
    <dgm:cxn modelId="{B1B434C9-6224-4675-B49C-ABB382CCA346}" srcId="{6FF13E19-0ADD-49FA-9731-4E597A59662A}" destId="{A4C61C23-5F20-4DE6-BCAE-46C7CCAA24C0}" srcOrd="4" destOrd="0" parTransId="{09EDC3D3-953C-46BE-9763-637606ED9F83}" sibTransId="{82C59190-4C6A-4E9B-AA58-5EC42FA83E69}"/>
    <dgm:cxn modelId="{52ECED1D-AEBD-4450-826A-0BE4526CBCBF}" type="presOf" srcId="{16725063-1CEA-4310-8CE6-E3FBBFFE71D2}" destId="{C2F35C04-A33C-4C52-9EBB-294B4FAC3C0B}" srcOrd="0" destOrd="0" presId="urn:microsoft.com/office/officeart/2005/8/layout/default"/>
    <dgm:cxn modelId="{DF146ECC-1F77-4A6A-96A3-B8D0E4EC5414}" type="presOf" srcId="{A26969AF-976A-4E3B-8B15-8F76460290FD}" destId="{C8804593-3D6E-4084-94C9-AFCAEDD70331}" srcOrd="0" destOrd="0" presId="urn:microsoft.com/office/officeart/2005/8/layout/default"/>
    <dgm:cxn modelId="{768504CA-B316-448B-8D84-9C8F6516F59E}" srcId="{6FF13E19-0ADD-49FA-9731-4E597A59662A}" destId="{16725063-1CEA-4310-8CE6-E3FBBFFE71D2}" srcOrd="0" destOrd="0" parTransId="{2611BC80-676A-4A48-9CAF-381A3950D2C7}" sibTransId="{7AC372A9-5346-4BE2-B107-5C4A3EB96A01}"/>
    <dgm:cxn modelId="{06EFBE72-0355-4EC8-86B2-6C8E403839C9}" type="presParOf" srcId="{74DA462A-C744-4DB7-BF41-0D636590FF5C}" destId="{C2F35C04-A33C-4C52-9EBB-294B4FAC3C0B}" srcOrd="0" destOrd="0" presId="urn:microsoft.com/office/officeart/2005/8/layout/default"/>
    <dgm:cxn modelId="{F01FC531-1F18-4E65-B531-CBE792EEDDA3}" type="presParOf" srcId="{74DA462A-C744-4DB7-BF41-0D636590FF5C}" destId="{B938CADF-6A1A-4F73-A038-A50580619B93}" srcOrd="1" destOrd="0" presId="urn:microsoft.com/office/officeart/2005/8/layout/default"/>
    <dgm:cxn modelId="{02914D49-F610-4617-963C-17A6000C9EE3}" type="presParOf" srcId="{74DA462A-C744-4DB7-BF41-0D636590FF5C}" destId="{C8804593-3D6E-4084-94C9-AFCAEDD70331}" srcOrd="2" destOrd="0" presId="urn:microsoft.com/office/officeart/2005/8/layout/default"/>
    <dgm:cxn modelId="{9A8BAE46-9567-4BA9-AF9E-D2DD488C04F5}" type="presParOf" srcId="{74DA462A-C744-4DB7-BF41-0D636590FF5C}" destId="{93BCE804-9997-4F27-BD61-F847D91AB788}" srcOrd="3" destOrd="0" presId="urn:microsoft.com/office/officeart/2005/8/layout/default"/>
    <dgm:cxn modelId="{A55E591A-F04D-4A06-857F-E524C37EDDED}" type="presParOf" srcId="{74DA462A-C744-4DB7-BF41-0D636590FF5C}" destId="{04F553A5-FA08-4FC0-923B-667BD40ABF73}" srcOrd="4" destOrd="0" presId="urn:microsoft.com/office/officeart/2005/8/layout/default"/>
    <dgm:cxn modelId="{9D36DBF5-2020-4157-92B4-66537331323B}" type="presParOf" srcId="{74DA462A-C744-4DB7-BF41-0D636590FF5C}" destId="{32FA0B2D-EBFE-41D2-999F-F9042FC43A54}" srcOrd="5" destOrd="0" presId="urn:microsoft.com/office/officeart/2005/8/layout/default"/>
    <dgm:cxn modelId="{9671A64C-06F2-489A-88EF-8E016F9D8A0C}" type="presParOf" srcId="{74DA462A-C744-4DB7-BF41-0D636590FF5C}" destId="{77B27BB5-255E-4E74-9C81-C8A44F234483}" srcOrd="6" destOrd="0" presId="urn:microsoft.com/office/officeart/2005/8/layout/default"/>
    <dgm:cxn modelId="{A9F73FB3-5EB9-4256-B64F-5871CE6E5A7B}" type="presParOf" srcId="{74DA462A-C744-4DB7-BF41-0D636590FF5C}" destId="{F54B2550-0416-406D-844D-920884C51450}" srcOrd="7" destOrd="0" presId="urn:microsoft.com/office/officeart/2005/8/layout/default"/>
    <dgm:cxn modelId="{023BF40F-8B70-45E8-9B1A-A277781CB51E}" type="presParOf" srcId="{74DA462A-C744-4DB7-BF41-0D636590FF5C}" destId="{3F42033D-2710-4ED0-87F8-C133E2C0D27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0" presStyleCnt="1" custLinFactNeighborX="-10774" custLinFactNeighborY="-35897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0" presStyleCnt="1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242746-72D0-4B4F-87E1-AC5B380B778B}" srcId="{0ACCD11B-B088-40FE-B173-C2F21054F8BC}" destId="{D6B86B9F-8E63-47AF-BAC1-542EF2C48E66}" srcOrd="0" destOrd="0" parTransId="{92F3BEE5-BCF0-4D28-B9EB-50AC182EA575}" sibTransId="{D70A9258-900A-40FE-84FB-AEFD94E9A705}"/>
    <dgm:cxn modelId="{B60C6AD8-079C-47E9-8C2A-5AFF3F34CA0F}" type="presOf" srcId="{D6B86B9F-8E63-47AF-BAC1-542EF2C48E66}" destId="{5485F41E-CAB3-47D7-A5C6-1DB6ACCD5B43}" srcOrd="0" destOrd="0" presId="urn:microsoft.com/office/officeart/2005/8/layout/vList4"/>
    <dgm:cxn modelId="{B67E4360-E040-4EE4-80E5-787CD83AC76E}" type="presOf" srcId="{0ACCD11B-B088-40FE-B173-C2F21054F8BC}" destId="{7B64B773-8E08-41CD-A69C-B5C1C44474F9}" srcOrd="0" destOrd="0" presId="urn:microsoft.com/office/officeart/2005/8/layout/vList4"/>
    <dgm:cxn modelId="{39C50DA7-2FAA-4356-83E0-A226FEFF745E}" type="presOf" srcId="{D6B86B9F-8E63-47AF-BAC1-542EF2C48E66}" destId="{6796A999-FB94-4893-862D-D65616995701}" srcOrd="1" destOrd="0" presId="urn:microsoft.com/office/officeart/2005/8/layout/vList4"/>
    <dgm:cxn modelId="{4856CF22-DB5D-4454-932F-6BE2F8575168}" type="presParOf" srcId="{7B64B773-8E08-41CD-A69C-B5C1C44474F9}" destId="{BF34B7A8-FA4F-4314-B7DC-566FD98AD359}" srcOrd="0" destOrd="0" presId="urn:microsoft.com/office/officeart/2005/8/layout/vList4"/>
    <dgm:cxn modelId="{4E09D10B-8016-49BE-9C56-02177DB47969}" type="presParOf" srcId="{BF34B7A8-FA4F-4314-B7DC-566FD98AD359}" destId="{5485F41E-CAB3-47D7-A5C6-1DB6ACCD5B43}" srcOrd="0" destOrd="0" presId="urn:microsoft.com/office/officeart/2005/8/layout/vList4"/>
    <dgm:cxn modelId="{40DB41ED-7AA7-43C7-9BAB-8441F81CD26E}" type="presParOf" srcId="{BF34B7A8-FA4F-4314-B7DC-566FD98AD359}" destId="{2CDF63DC-297A-4B99-824D-B7DCE9B7BEB6}" srcOrd="1" destOrd="0" presId="urn:microsoft.com/office/officeart/2005/8/layout/vList4"/>
    <dgm:cxn modelId="{F29FD405-9A1D-4D05-8471-9E60488034AF}" type="presParOf" srcId="{BF34B7A8-FA4F-4314-B7DC-566FD98AD359}" destId="{6796A999-FB94-4893-862D-D656169957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0" presStyleCnt="2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0" presStyleCnt="2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1" presStyleCnt="2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1" presStyleCnt="2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019944-A722-4229-B7DE-4EBDA78D0DF7}" type="presOf" srcId="{0ACCD11B-B088-40FE-B173-C2F21054F8BC}" destId="{7B64B773-8E08-41CD-A69C-B5C1C44474F9}" srcOrd="0" destOrd="0" presId="urn:microsoft.com/office/officeart/2005/8/layout/vList4"/>
    <dgm:cxn modelId="{D4417FF0-339A-4BB8-8FE7-8299254DB7A6}" type="presOf" srcId="{EFB5C462-2B79-46BC-9F4B-AA691B93BF4A}" destId="{5768F7E1-5D4C-4A62-849F-EFEF8DCCE9EA}" srcOrd="1" destOrd="0" presId="urn:microsoft.com/office/officeart/2005/8/layout/vList4"/>
    <dgm:cxn modelId="{CB242746-72D0-4B4F-87E1-AC5B380B778B}" srcId="{0ACCD11B-B088-40FE-B173-C2F21054F8BC}" destId="{D6B86B9F-8E63-47AF-BAC1-542EF2C48E66}" srcOrd="1" destOrd="0" parTransId="{92F3BEE5-BCF0-4D28-B9EB-50AC182EA575}" sibTransId="{D70A9258-900A-40FE-84FB-AEFD94E9A705}"/>
    <dgm:cxn modelId="{5CCD7562-CCC0-4D7C-B068-D87D77B2A0BE}" type="presOf" srcId="{D6B86B9F-8E63-47AF-BAC1-542EF2C48E66}" destId="{5485F41E-CAB3-47D7-A5C6-1DB6ACCD5B43}" srcOrd="0" destOrd="0" presId="urn:microsoft.com/office/officeart/2005/8/layout/vList4"/>
    <dgm:cxn modelId="{DD2B2B2E-70C3-49D2-8CBE-3930E00C865E}" type="presOf" srcId="{D6B86B9F-8E63-47AF-BAC1-542EF2C48E66}" destId="{6796A999-FB94-4893-862D-D65616995701}" srcOrd="1" destOrd="0" presId="urn:microsoft.com/office/officeart/2005/8/layout/vList4"/>
    <dgm:cxn modelId="{C96227C4-3578-4AF4-A8C5-57CD91047979}" srcId="{0ACCD11B-B088-40FE-B173-C2F21054F8BC}" destId="{EFB5C462-2B79-46BC-9F4B-AA691B93BF4A}" srcOrd="0" destOrd="0" parTransId="{220C198F-58EC-4374-9545-70BEFA6B08F6}" sibTransId="{C296BD8D-06F4-431E-90F2-ADCF813DA732}"/>
    <dgm:cxn modelId="{AEEC1A43-6E76-4A83-BDB0-33EA00CAAD0C}" type="presOf" srcId="{EFB5C462-2B79-46BC-9F4B-AA691B93BF4A}" destId="{FF993D39-0CCC-46CB-8F13-31933DD2F47F}" srcOrd="0" destOrd="0" presId="urn:microsoft.com/office/officeart/2005/8/layout/vList4"/>
    <dgm:cxn modelId="{C3807A46-5C0B-43B4-AE41-B8D481357B4C}" type="presParOf" srcId="{7B64B773-8E08-41CD-A69C-B5C1C44474F9}" destId="{775A1CB7-8843-420B-BA76-431C6C2A9374}" srcOrd="0" destOrd="0" presId="urn:microsoft.com/office/officeart/2005/8/layout/vList4"/>
    <dgm:cxn modelId="{9B684843-B6A0-4B75-AF3D-BA4312968549}" type="presParOf" srcId="{775A1CB7-8843-420B-BA76-431C6C2A9374}" destId="{FF993D39-0CCC-46CB-8F13-31933DD2F47F}" srcOrd="0" destOrd="0" presId="urn:microsoft.com/office/officeart/2005/8/layout/vList4"/>
    <dgm:cxn modelId="{52F78D80-46FF-4828-A417-2A381E655065}" type="presParOf" srcId="{775A1CB7-8843-420B-BA76-431C6C2A9374}" destId="{2E692DFE-C457-4E8B-9A45-6713198A927B}" srcOrd="1" destOrd="0" presId="urn:microsoft.com/office/officeart/2005/8/layout/vList4"/>
    <dgm:cxn modelId="{0B07DC2B-0645-433F-921C-6F072F6379C8}" type="presParOf" srcId="{775A1CB7-8843-420B-BA76-431C6C2A9374}" destId="{5768F7E1-5D4C-4A62-849F-EFEF8DCCE9EA}" srcOrd="2" destOrd="0" presId="urn:microsoft.com/office/officeart/2005/8/layout/vList4"/>
    <dgm:cxn modelId="{18D393D9-CF07-4EB0-95BD-095C7F38C313}" type="presParOf" srcId="{7B64B773-8E08-41CD-A69C-B5C1C44474F9}" destId="{59AC9C1F-4950-4D2E-83AA-004775F17B3A}" srcOrd="1" destOrd="0" presId="urn:microsoft.com/office/officeart/2005/8/layout/vList4"/>
    <dgm:cxn modelId="{2CB4EECD-D347-4E9A-8FD3-A62B7314E722}" type="presParOf" srcId="{7B64B773-8E08-41CD-A69C-B5C1C44474F9}" destId="{BF34B7A8-FA4F-4314-B7DC-566FD98AD359}" srcOrd="2" destOrd="0" presId="urn:microsoft.com/office/officeart/2005/8/layout/vList4"/>
    <dgm:cxn modelId="{4DD8C4D8-7006-4068-BFEB-3B81E5DA42E9}" type="presParOf" srcId="{BF34B7A8-FA4F-4314-B7DC-566FD98AD359}" destId="{5485F41E-CAB3-47D7-A5C6-1DB6ACCD5B43}" srcOrd="0" destOrd="0" presId="urn:microsoft.com/office/officeart/2005/8/layout/vList4"/>
    <dgm:cxn modelId="{6AFE297B-8940-4BA0-8565-C4A1C96C2AEB}" type="presParOf" srcId="{BF34B7A8-FA4F-4314-B7DC-566FD98AD359}" destId="{2CDF63DC-297A-4B99-824D-B7DCE9B7BEB6}" srcOrd="1" destOrd="0" presId="urn:microsoft.com/office/officeart/2005/8/layout/vList4"/>
    <dgm:cxn modelId="{94DA3368-01CA-4A2A-A41E-D74FEAD47CA2}" type="presParOf" srcId="{BF34B7A8-FA4F-4314-B7DC-566FD98AD359}" destId="{6796A999-FB94-4893-862D-D656169957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D730DCC5-2258-451C-B41D-86ECFD0FFDF2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Three</a:t>
          </a:r>
          <a:endParaRPr lang="en-US" dirty="0">
            <a:solidFill>
              <a:schemeClr val="bg1"/>
            </a:solidFill>
          </a:endParaRPr>
        </a:p>
      </dgm:t>
    </dgm:pt>
    <dgm:pt modelId="{C8BF8626-EE1E-4080-B215-C430E6D83433}" type="sibTrans" cxnId="{860EFC3B-042B-4F6F-842B-65B41162690E}">
      <dgm:prSet/>
      <dgm:spPr/>
      <dgm:t>
        <a:bodyPr/>
        <a:lstStyle/>
        <a:p>
          <a:endParaRPr lang="en-US"/>
        </a:p>
      </dgm:t>
    </dgm:pt>
    <dgm:pt modelId="{C56F33FB-ECA0-47FF-B809-A87CBDE8E1C6}" type="parTrans" cxnId="{860EFC3B-042B-4F6F-842B-65B41162690E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D25A5-C323-46EE-B7DA-EFF0196CCA2C}" type="pres">
      <dgm:prSet presAssocID="{D730DCC5-2258-451C-B41D-86ECFD0FFDF2}" presName="comp" presStyleCnt="0"/>
      <dgm:spPr/>
    </dgm:pt>
    <dgm:pt modelId="{05D125FF-4EFD-43D1-85B9-BD51F1AF2D32}" type="pres">
      <dgm:prSet presAssocID="{D730DCC5-2258-451C-B41D-86ECFD0FFDF2}" presName="box" presStyleLbl="node1" presStyleIdx="0" presStyleCnt="3"/>
      <dgm:spPr/>
      <dgm:t>
        <a:bodyPr/>
        <a:lstStyle/>
        <a:p>
          <a:endParaRPr lang="en-US"/>
        </a:p>
      </dgm:t>
    </dgm:pt>
    <dgm:pt modelId="{14F8D7B1-A47B-4D8A-AE4C-59251BBE3F7A}" type="pres">
      <dgm:prSet presAssocID="{D730DCC5-2258-451C-B41D-86ECFD0FFDF2}" presName="img" presStyleLbl="fgImgPlace1" presStyleIdx="0" presStyleCnt="3"/>
      <dgm:spPr>
        <a:noFill/>
      </dgm:spPr>
      <dgm:t>
        <a:bodyPr/>
        <a:lstStyle/>
        <a:p>
          <a:endParaRPr lang="en-US"/>
        </a:p>
      </dgm:t>
    </dgm:pt>
    <dgm:pt modelId="{137F8147-167D-4F12-B3BD-CE243D56EC19}" type="pres">
      <dgm:prSet presAssocID="{D730DCC5-2258-451C-B41D-86ECFD0FFDF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E6A7E-B1AD-4C16-B41A-1F5D08294EA1}" type="pres">
      <dgm:prSet presAssocID="{C8BF8626-EE1E-4080-B215-C430E6D83433}" presName="spacer" presStyleCnt="0"/>
      <dgm:spPr/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1" presStyleCnt="3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1" presStyleCnt="3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2" presStyleCnt="3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2" presStyleCnt="3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970DE-2B57-4289-9004-E3601F88CF54}" type="presOf" srcId="{D730DCC5-2258-451C-B41D-86ECFD0FFDF2}" destId="{05D125FF-4EFD-43D1-85B9-BD51F1AF2D32}" srcOrd="0" destOrd="0" presId="urn:microsoft.com/office/officeart/2005/8/layout/vList4"/>
    <dgm:cxn modelId="{860EFC3B-042B-4F6F-842B-65B41162690E}" srcId="{0ACCD11B-B088-40FE-B173-C2F21054F8BC}" destId="{D730DCC5-2258-451C-B41D-86ECFD0FFDF2}" srcOrd="0" destOrd="0" parTransId="{C56F33FB-ECA0-47FF-B809-A87CBDE8E1C6}" sibTransId="{C8BF8626-EE1E-4080-B215-C430E6D83433}"/>
    <dgm:cxn modelId="{D4FCC336-35D8-430C-B2A5-7D3319313EF7}" type="presOf" srcId="{EFB5C462-2B79-46BC-9F4B-AA691B93BF4A}" destId="{FF993D39-0CCC-46CB-8F13-31933DD2F47F}" srcOrd="0" destOrd="0" presId="urn:microsoft.com/office/officeart/2005/8/layout/vList4"/>
    <dgm:cxn modelId="{377A607E-8EF1-410A-B87C-61E8BBD3D61F}" type="presOf" srcId="{D730DCC5-2258-451C-B41D-86ECFD0FFDF2}" destId="{137F8147-167D-4F12-B3BD-CE243D56EC19}" srcOrd="1" destOrd="0" presId="urn:microsoft.com/office/officeart/2005/8/layout/vList4"/>
    <dgm:cxn modelId="{7784165E-C6F1-4B9A-9724-2DB467813C62}" type="presOf" srcId="{0ACCD11B-B088-40FE-B173-C2F21054F8BC}" destId="{7B64B773-8E08-41CD-A69C-B5C1C44474F9}" srcOrd="0" destOrd="0" presId="urn:microsoft.com/office/officeart/2005/8/layout/vList4"/>
    <dgm:cxn modelId="{DC181547-0C1F-4B00-A8DF-15EC8C5CA6E3}" type="presOf" srcId="{D6B86B9F-8E63-47AF-BAC1-542EF2C48E66}" destId="{6796A999-FB94-4893-862D-D65616995701}" srcOrd="1" destOrd="0" presId="urn:microsoft.com/office/officeart/2005/8/layout/vList4"/>
    <dgm:cxn modelId="{CB242746-72D0-4B4F-87E1-AC5B380B778B}" srcId="{0ACCD11B-B088-40FE-B173-C2F21054F8BC}" destId="{D6B86B9F-8E63-47AF-BAC1-542EF2C48E66}" srcOrd="2" destOrd="0" parTransId="{92F3BEE5-BCF0-4D28-B9EB-50AC182EA575}" sibTransId="{D70A9258-900A-40FE-84FB-AEFD94E9A705}"/>
    <dgm:cxn modelId="{A80C8D09-5DAB-46A6-99E1-66DCF91CAB3A}" type="presOf" srcId="{EFB5C462-2B79-46BC-9F4B-AA691B93BF4A}" destId="{5768F7E1-5D4C-4A62-849F-EFEF8DCCE9EA}" srcOrd="1" destOrd="0" presId="urn:microsoft.com/office/officeart/2005/8/layout/vList4"/>
    <dgm:cxn modelId="{B0622295-3518-4463-8A23-03CD8D16B774}" type="presOf" srcId="{D6B86B9F-8E63-47AF-BAC1-542EF2C48E66}" destId="{5485F41E-CAB3-47D7-A5C6-1DB6ACCD5B43}" srcOrd="0" destOrd="0" presId="urn:microsoft.com/office/officeart/2005/8/layout/vList4"/>
    <dgm:cxn modelId="{C96227C4-3578-4AF4-A8C5-57CD91047979}" srcId="{0ACCD11B-B088-40FE-B173-C2F21054F8BC}" destId="{EFB5C462-2B79-46BC-9F4B-AA691B93BF4A}" srcOrd="1" destOrd="0" parTransId="{220C198F-58EC-4374-9545-70BEFA6B08F6}" sibTransId="{C296BD8D-06F4-431E-90F2-ADCF813DA732}"/>
    <dgm:cxn modelId="{DC9BB5B3-EDC8-4D87-84C6-AB65BD6DC6EA}" type="presParOf" srcId="{7B64B773-8E08-41CD-A69C-B5C1C44474F9}" destId="{34ED25A5-C323-46EE-B7DA-EFF0196CCA2C}" srcOrd="0" destOrd="0" presId="urn:microsoft.com/office/officeart/2005/8/layout/vList4"/>
    <dgm:cxn modelId="{45DB227D-429D-44D4-9CA6-376E23B4F4FC}" type="presParOf" srcId="{34ED25A5-C323-46EE-B7DA-EFF0196CCA2C}" destId="{05D125FF-4EFD-43D1-85B9-BD51F1AF2D32}" srcOrd="0" destOrd="0" presId="urn:microsoft.com/office/officeart/2005/8/layout/vList4"/>
    <dgm:cxn modelId="{616FE249-5174-4FBF-A08D-C99B6EB32EAE}" type="presParOf" srcId="{34ED25A5-C323-46EE-B7DA-EFF0196CCA2C}" destId="{14F8D7B1-A47B-4D8A-AE4C-59251BBE3F7A}" srcOrd="1" destOrd="0" presId="urn:microsoft.com/office/officeart/2005/8/layout/vList4"/>
    <dgm:cxn modelId="{199077DB-84C3-4F0F-8D21-234F058CE27C}" type="presParOf" srcId="{34ED25A5-C323-46EE-B7DA-EFF0196CCA2C}" destId="{137F8147-167D-4F12-B3BD-CE243D56EC19}" srcOrd="2" destOrd="0" presId="urn:microsoft.com/office/officeart/2005/8/layout/vList4"/>
    <dgm:cxn modelId="{61BBFA82-B49B-4576-B448-3EC9125E58BA}" type="presParOf" srcId="{7B64B773-8E08-41CD-A69C-B5C1C44474F9}" destId="{F0DE6A7E-B1AD-4C16-B41A-1F5D08294EA1}" srcOrd="1" destOrd="0" presId="urn:microsoft.com/office/officeart/2005/8/layout/vList4"/>
    <dgm:cxn modelId="{D01F2917-7B99-4AD4-A9F3-957D0A345572}" type="presParOf" srcId="{7B64B773-8E08-41CD-A69C-B5C1C44474F9}" destId="{775A1CB7-8843-420B-BA76-431C6C2A9374}" srcOrd="2" destOrd="0" presId="urn:microsoft.com/office/officeart/2005/8/layout/vList4"/>
    <dgm:cxn modelId="{B8FE66A9-30A3-4838-BDA4-D5CACD06F6C0}" type="presParOf" srcId="{775A1CB7-8843-420B-BA76-431C6C2A9374}" destId="{FF993D39-0CCC-46CB-8F13-31933DD2F47F}" srcOrd="0" destOrd="0" presId="urn:microsoft.com/office/officeart/2005/8/layout/vList4"/>
    <dgm:cxn modelId="{1431D339-55E8-4164-81FB-D3869ACA58AD}" type="presParOf" srcId="{775A1CB7-8843-420B-BA76-431C6C2A9374}" destId="{2E692DFE-C457-4E8B-9A45-6713198A927B}" srcOrd="1" destOrd="0" presId="urn:microsoft.com/office/officeart/2005/8/layout/vList4"/>
    <dgm:cxn modelId="{E6C8CD5E-8FD1-45AC-87C1-3B9C9809DA63}" type="presParOf" srcId="{775A1CB7-8843-420B-BA76-431C6C2A9374}" destId="{5768F7E1-5D4C-4A62-849F-EFEF8DCCE9EA}" srcOrd="2" destOrd="0" presId="urn:microsoft.com/office/officeart/2005/8/layout/vList4"/>
    <dgm:cxn modelId="{9AE93749-5622-4AD8-968D-371160C3688B}" type="presParOf" srcId="{7B64B773-8E08-41CD-A69C-B5C1C44474F9}" destId="{59AC9C1F-4950-4D2E-83AA-004775F17B3A}" srcOrd="3" destOrd="0" presId="urn:microsoft.com/office/officeart/2005/8/layout/vList4"/>
    <dgm:cxn modelId="{7CB1F9D5-44D4-44D2-B932-003B56AC9056}" type="presParOf" srcId="{7B64B773-8E08-41CD-A69C-B5C1C44474F9}" destId="{BF34B7A8-FA4F-4314-B7DC-566FD98AD359}" srcOrd="4" destOrd="0" presId="urn:microsoft.com/office/officeart/2005/8/layout/vList4"/>
    <dgm:cxn modelId="{967ED097-BB9F-4481-B3D4-064526C905C9}" type="presParOf" srcId="{BF34B7A8-FA4F-4314-B7DC-566FD98AD359}" destId="{5485F41E-CAB3-47D7-A5C6-1DB6ACCD5B43}" srcOrd="0" destOrd="0" presId="urn:microsoft.com/office/officeart/2005/8/layout/vList4"/>
    <dgm:cxn modelId="{A777C297-4FD6-4FAF-B6F1-38BFD1C504ED}" type="presParOf" srcId="{BF34B7A8-FA4F-4314-B7DC-566FD98AD359}" destId="{2CDF63DC-297A-4B99-824D-B7DCE9B7BEB6}" srcOrd="1" destOrd="0" presId="urn:microsoft.com/office/officeart/2005/8/layout/vList4"/>
    <dgm:cxn modelId="{74CD77D6-71C5-477F-A8A6-8821420DDB61}" type="presParOf" srcId="{BF34B7A8-FA4F-4314-B7DC-566FD98AD359}" destId="{6796A999-FB94-4893-862D-D656169957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CCD11B-B088-40FE-B173-C2F21054F8B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86B9F-8E63-47AF-BAC1-542EF2C48E6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One</a:t>
          </a:r>
          <a:endParaRPr lang="en-US" dirty="0">
            <a:solidFill>
              <a:schemeClr val="bg1"/>
            </a:solidFill>
          </a:endParaRPr>
        </a:p>
      </dgm:t>
    </dgm:pt>
    <dgm:pt modelId="{D70A9258-900A-40FE-84FB-AEFD94E9A705}" type="sibTrans" cxnId="{CB242746-72D0-4B4F-87E1-AC5B380B778B}">
      <dgm:prSet/>
      <dgm:spPr/>
      <dgm:t>
        <a:bodyPr/>
        <a:lstStyle/>
        <a:p>
          <a:endParaRPr lang="en-US"/>
        </a:p>
      </dgm:t>
    </dgm:pt>
    <dgm:pt modelId="{92F3BEE5-BCF0-4D28-B9EB-50AC182EA575}" type="parTrans" cxnId="{CB242746-72D0-4B4F-87E1-AC5B380B778B}">
      <dgm:prSet/>
      <dgm:spPr/>
      <dgm:t>
        <a:bodyPr/>
        <a:lstStyle/>
        <a:p>
          <a:endParaRPr lang="en-US"/>
        </a:p>
      </dgm:t>
    </dgm:pt>
    <dgm:pt modelId="{EFB5C462-2B79-46BC-9F4B-AA691B93BF4A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Two</a:t>
          </a:r>
          <a:endParaRPr lang="en-US" dirty="0">
            <a:solidFill>
              <a:schemeClr val="bg1"/>
            </a:solidFill>
          </a:endParaRPr>
        </a:p>
      </dgm:t>
    </dgm:pt>
    <dgm:pt modelId="{C296BD8D-06F4-431E-90F2-ADCF813DA732}" type="sibTrans" cxnId="{C96227C4-3578-4AF4-A8C5-57CD91047979}">
      <dgm:prSet/>
      <dgm:spPr/>
      <dgm:t>
        <a:bodyPr/>
        <a:lstStyle/>
        <a:p>
          <a:endParaRPr lang="en-US"/>
        </a:p>
      </dgm:t>
    </dgm:pt>
    <dgm:pt modelId="{220C198F-58EC-4374-9545-70BEFA6B08F6}" type="parTrans" cxnId="{C96227C4-3578-4AF4-A8C5-57CD91047979}">
      <dgm:prSet/>
      <dgm:spPr/>
      <dgm:t>
        <a:bodyPr/>
        <a:lstStyle/>
        <a:p>
          <a:endParaRPr lang="en-US"/>
        </a:p>
      </dgm:t>
    </dgm:pt>
    <dgm:pt modelId="{D730DCC5-2258-451C-B41D-86ECFD0FFDF2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Three</a:t>
          </a:r>
          <a:endParaRPr lang="en-US" dirty="0">
            <a:solidFill>
              <a:schemeClr val="bg1"/>
            </a:solidFill>
          </a:endParaRPr>
        </a:p>
      </dgm:t>
    </dgm:pt>
    <dgm:pt modelId="{C8BF8626-EE1E-4080-B215-C430E6D83433}" type="sibTrans" cxnId="{860EFC3B-042B-4F6F-842B-65B41162690E}">
      <dgm:prSet/>
      <dgm:spPr/>
      <dgm:t>
        <a:bodyPr/>
        <a:lstStyle/>
        <a:p>
          <a:endParaRPr lang="en-US"/>
        </a:p>
      </dgm:t>
    </dgm:pt>
    <dgm:pt modelId="{C56F33FB-ECA0-47FF-B809-A87CBDE8E1C6}" type="parTrans" cxnId="{860EFC3B-042B-4F6F-842B-65B41162690E}">
      <dgm:prSet/>
      <dgm:spPr/>
      <dgm:t>
        <a:bodyPr/>
        <a:lstStyle/>
        <a:p>
          <a:endParaRPr lang="en-US"/>
        </a:p>
      </dgm:t>
    </dgm:pt>
    <dgm:pt modelId="{766B3D33-40A7-40EA-810A-6A4A374E95D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Step Four</a:t>
          </a:r>
          <a:endParaRPr lang="en-US" dirty="0">
            <a:solidFill>
              <a:schemeClr val="bg1"/>
            </a:solidFill>
          </a:endParaRPr>
        </a:p>
      </dgm:t>
    </dgm:pt>
    <dgm:pt modelId="{5D15F189-1294-4877-A265-0B8579777F82}" type="sibTrans" cxnId="{9B4F5556-124C-4A38-8913-6C809FDEF8D9}">
      <dgm:prSet/>
      <dgm:spPr/>
      <dgm:t>
        <a:bodyPr/>
        <a:lstStyle/>
        <a:p>
          <a:endParaRPr lang="en-US"/>
        </a:p>
      </dgm:t>
    </dgm:pt>
    <dgm:pt modelId="{7712FAF8-2A95-46A3-BB6D-2CA5A557376B}" type="parTrans" cxnId="{9B4F5556-124C-4A38-8913-6C809FDEF8D9}">
      <dgm:prSet/>
      <dgm:spPr/>
      <dgm:t>
        <a:bodyPr/>
        <a:lstStyle/>
        <a:p>
          <a:endParaRPr lang="en-US"/>
        </a:p>
      </dgm:t>
    </dgm:pt>
    <dgm:pt modelId="{7B64B773-8E08-41CD-A69C-B5C1C44474F9}" type="pres">
      <dgm:prSet presAssocID="{0ACCD11B-B088-40FE-B173-C2F21054F8B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17A487-D61F-484D-9F6D-A9C8BBC6A53E}" type="pres">
      <dgm:prSet presAssocID="{766B3D33-40A7-40EA-810A-6A4A374E95DB}" presName="comp" presStyleCnt="0"/>
      <dgm:spPr/>
    </dgm:pt>
    <dgm:pt modelId="{EF50C0D8-9544-4906-9812-C6A527BBD3F7}" type="pres">
      <dgm:prSet presAssocID="{766B3D33-40A7-40EA-810A-6A4A374E95DB}" presName="box" presStyleLbl="node1" presStyleIdx="0" presStyleCnt="4"/>
      <dgm:spPr/>
      <dgm:t>
        <a:bodyPr/>
        <a:lstStyle/>
        <a:p>
          <a:endParaRPr lang="en-US"/>
        </a:p>
      </dgm:t>
    </dgm:pt>
    <dgm:pt modelId="{52876642-23CF-4D16-A441-0E2222D19E08}" type="pres">
      <dgm:prSet presAssocID="{766B3D33-40A7-40EA-810A-6A4A374E95DB}" presName="img" presStyleLbl="fgImgPlace1" presStyleIdx="0" presStyleCnt="4"/>
      <dgm:spPr>
        <a:noFill/>
      </dgm:spPr>
      <dgm:t>
        <a:bodyPr/>
        <a:lstStyle/>
        <a:p>
          <a:endParaRPr lang="en-US"/>
        </a:p>
      </dgm:t>
    </dgm:pt>
    <dgm:pt modelId="{155BB16D-4280-4E3C-BEC8-C23ECA9773FE}" type="pres">
      <dgm:prSet presAssocID="{766B3D33-40A7-40EA-810A-6A4A374E95DB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6F8BB-6D7C-401C-9881-4868B6B1031F}" type="pres">
      <dgm:prSet presAssocID="{5D15F189-1294-4877-A265-0B8579777F82}" presName="spacer" presStyleCnt="0"/>
      <dgm:spPr/>
    </dgm:pt>
    <dgm:pt modelId="{34ED25A5-C323-46EE-B7DA-EFF0196CCA2C}" type="pres">
      <dgm:prSet presAssocID="{D730DCC5-2258-451C-B41D-86ECFD0FFDF2}" presName="comp" presStyleCnt="0"/>
      <dgm:spPr/>
    </dgm:pt>
    <dgm:pt modelId="{05D125FF-4EFD-43D1-85B9-BD51F1AF2D32}" type="pres">
      <dgm:prSet presAssocID="{D730DCC5-2258-451C-B41D-86ECFD0FFDF2}" presName="box" presStyleLbl="node1" presStyleIdx="1" presStyleCnt="4"/>
      <dgm:spPr/>
      <dgm:t>
        <a:bodyPr/>
        <a:lstStyle/>
        <a:p>
          <a:endParaRPr lang="en-US"/>
        </a:p>
      </dgm:t>
    </dgm:pt>
    <dgm:pt modelId="{14F8D7B1-A47B-4D8A-AE4C-59251BBE3F7A}" type="pres">
      <dgm:prSet presAssocID="{D730DCC5-2258-451C-B41D-86ECFD0FFDF2}" presName="img" presStyleLbl="fgImgPlace1" presStyleIdx="1" presStyleCnt="4"/>
      <dgm:spPr>
        <a:noFill/>
      </dgm:spPr>
      <dgm:t>
        <a:bodyPr/>
        <a:lstStyle/>
        <a:p>
          <a:endParaRPr lang="en-US"/>
        </a:p>
      </dgm:t>
    </dgm:pt>
    <dgm:pt modelId="{137F8147-167D-4F12-B3BD-CE243D56EC19}" type="pres">
      <dgm:prSet presAssocID="{D730DCC5-2258-451C-B41D-86ECFD0FFDF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E6A7E-B1AD-4C16-B41A-1F5D08294EA1}" type="pres">
      <dgm:prSet presAssocID="{C8BF8626-EE1E-4080-B215-C430E6D83433}" presName="spacer" presStyleCnt="0"/>
      <dgm:spPr/>
    </dgm:pt>
    <dgm:pt modelId="{775A1CB7-8843-420B-BA76-431C6C2A9374}" type="pres">
      <dgm:prSet presAssocID="{EFB5C462-2B79-46BC-9F4B-AA691B93BF4A}" presName="comp" presStyleCnt="0"/>
      <dgm:spPr/>
    </dgm:pt>
    <dgm:pt modelId="{FF993D39-0CCC-46CB-8F13-31933DD2F47F}" type="pres">
      <dgm:prSet presAssocID="{EFB5C462-2B79-46BC-9F4B-AA691B93BF4A}" presName="box" presStyleLbl="node1" presStyleIdx="2" presStyleCnt="4"/>
      <dgm:spPr/>
      <dgm:t>
        <a:bodyPr/>
        <a:lstStyle/>
        <a:p>
          <a:endParaRPr lang="en-US"/>
        </a:p>
      </dgm:t>
    </dgm:pt>
    <dgm:pt modelId="{2E692DFE-C457-4E8B-9A45-6713198A927B}" type="pres">
      <dgm:prSet presAssocID="{EFB5C462-2B79-46BC-9F4B-AA691B93BF4A}" presName="img" presStyleLbl="fgImgPlace1" presStyleIdx="2" presStyleCnt="4"/>
      <dgm:spPr>
        <a:noFill/>
      </dgm:spPr>
      <dgm:t>
        <a:bodyPr/>
        <a:lstStyle/>
        <a:p>
          <a:endParaRPr lang="en-US"/>
        </a:p>
      </dgm:t>
    </dgm:pt>
    <dgm:pt modelId="{5768F7E1-5D4C-4A62-849F-EFEF8DCCE9EA}" type="pres">
      <dgm:prSet presAssocID="{EFB5C462-2B79-46BC-9F4B-AA691B93BF4A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C9C1F-4950-4D2E-83AA-004775F17B3A}" type="pres">
      <dgm:prSet presAssocID="{C296BD8D-06F4-431E-90F2-ADCF813DA732}" presName="spacer" presStyleCnt="0"/>
      <dgm:spPr/>
    </dgm:pt>
    <dgm:pt modelId="{BF34B7A8-FA4F-4314-B7DC-566FD98AD359}" type="pres">
      <dgm:prSet presAssocID="{D6B86B9F-8E63-47AF-BAC1-542EF2C48E66}" presName="comp" presStyleCnt="0"/>
      <dgm:spPr/>
    </dgm:pt>
    <dgm:pt modelId="{5485F41E-CAB3-47D7-A5C6-1DB6ACCD5B43}" type="pres">
      <dgm:prSet presAssocID="{D6B86B9F-8E63-47AF-BAC1-542EF2C48E66}" presName="box" presStyleLbl="node1" presStyleIdx="3" presStyleCnt="4"/>
      <dgm:spPr/>
      <dgm:t>
        <a:bodyPr/>
        <a:lstStyle/>
        <a:p>
          <a:endParaRPr lang="en-US"/>
        </a:p>
      </dgm:t>
    </dgm:pt>
    <dgm:pt modelId="{2CDF63DC-297A-4B99-824D-B7DCE9B7BEB6}" type="pres">
      <dgm:prSet presAssocID="{D6B86B9F-8E63-47AF-BAC1-542EF2C48E66}" presName="img" presStyleLbl="fgImgPlace1" presStyleIdx="3" presStyleCnt="4"/>
      <dgm:spPr>
        <a:noFill/>
      </dgm:spPr>
      <dgm:t>
        <a:bodyPr/>
        <a:lstStyle/>
        <a:p>
          <a:endParaRPr lang="en-US"/>
        </a:p>
      </dgm:t>
    </dgm:pt>
    <dgm:pt modelId="{6796A999-FB94-4893-862D-D65616995701}" type="pres">
      <dgm:prSet presAssocID="{D6B86B9F-8E63-47AF-BAC1-542EF2C48E6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30677A-CDBF-4787-BA72-694622EE03D0}" type="presOf" srcId="{D730DCC5-2258-451C-B41D-86ECFD0FFDF2}" destId="{137F8147-167D-4F12-B3BD-CE243D56EC19}" srcOrd="1" destOrd="0" presId="urn:microsoft.com/office/officeart/2005/8/layout/vList4"/>
    <dgm:cxn modelId="{9B4F5556-124C-4A38-8913-6C809FDEF8D9}" srcId="{0ACCD11B-B088-40FE-B173-C2F21054F8BC}" destId="{766B3D33-40A7-40EA-810A-6A4A374E95DB}" srcOrd="0" destOrd="0" parTransId="{7712FAF8-2A95-46A3-BB6D-2CA5A557376B}" sibTransId="{5D15F189-1294-4877-A265-0B8579777F82}"/>
    <dgm:cxn modelId="{C1FC4373-4732-4B94-BCDE-CDB835EFE42C}" type="presOf" srcId="{766B3D33-40A7-40EA-810A-6A4A374E95DB}" destId="{155BB16D-4280-4E3C-BEC8-C23ECA9773FE}" srcOrd="1" destOrd="0" presId="urn:microsoft.com/office/officeart/2005/8/layout/vList4"/>
    <dgm:cxn modelId="{8F417C16-05CE-4430-8BDC-CF3698EB6AD8}" type="presOf" srcId="{EFB5C462-2B79-46BC-9F4B-AA691B93BF4A}" destId="{5768F7E1-5D4C-4A62-849F-EFEF8DCCE9EA}" srcOrd="1" destOrd="0" presId="urn:microsoft.com/office/officeart/2005/8/layout/vList4"/>
    <dgm:cxn modelId="{8D18D91D-0A7D-4935-97B5-E615759000FB}" type="presOf" srcId="{EFB5C462-2B79-46BC-9F4B-AA691B93BF4A}" destId="{FF993D39-0CCC-46CB-8F13-31933DD2F47F}" srcOrd="0" destOrd="0" presId="urn:microsoft.com/office/officeart/2005/8/layout/vList4"/>
    <dgm:cxn modelId="{CB242746-72D0-4B4F-87E1-AC5B380B778B}" srcId="{0ACCD11B-B088-40FE-B173-C2F21054F8BC}" destId="{D6B86B9F-8E63-47AF-BAC1-542EF2C48E66}" srcOrd="3" destOrd="0" parTransId="{92F3BEE5-BCF0-4D28-B9EB-50AC182EA575}" sibTransId="{D70A9258-900A-40FE-84FB-AEFD94E9A705}"/>
    <dgm:cxn modelId="{860EFC3B-042B-4F6F-842B-65B41162690E}" srcId="{0ACCD11B-B088-40FE-B173-C2F21054F8BC}" destId="{D730DCC5-2258-451C-B41D-86ECFD0FFDF2}" srcOrd="1" destOrd="0" parTransId="{C56F33FB-ECA0-47FF-B809-A87CBDE8E1C6}" sibTransId="{C8BF8626-EE1E-4080-B215-C430E6D83433}"/>
    <dgm:cxn modelId="{21A8CBFF-C191-4FB7-AD45-BEB5A5451D13}" type="presOf" srcId="{D6B86B9F-8E63-47AF-BAC1-542EF2C48E66}" destId="{5485F41E-CAB3-47D7-A5C6-1DB6ACCD5B43}" srcOrd="0" destOrd="0" presId="urn:microsoft.com/office/officeart/2005/8/layout/vList4"/>
    <dgm:cxn modelId="{82B742D6-DCEE-4562-B3F7-0F90F318F9DA}" type="presOf" srcId="{D730DCC5-2258-451C-B41D-86ECFD0FFDF2}" destId="{05D125FF-4EFD-43D1-85B9-BD51F1AF2D32}" srcOrd="0" destOrd="0" presId="urn:microsoft.com/office/officeart/2005/8/layout/vList4"/>
    <dgm:cxn modelId="{BE760C23-9DD0-423A-B60C-703F7C33279D}" type="presOf" srcId="{D6B86B9F-8E63-47AF-BAC1-542EF2C48E66}" destId="{6796A999-FB94-4893-862D-D65616995701}" srcOrd="1" destOrd="0" presId="urn:microsoft.com/office/officeart/2005/8/layout/vList4"/>
    <dgm:cxn modelId="{C96227C4-3578-4AF4-A8C5-57CD91047979}" srcId="{0ACCD11B-B088-40FE-B173-C2F21054F8BC}" destId="{EFB5C462-2B79-46BC-9F4B-AA691B93BF4A}" srcOrd="2" destOrd="0" parTransId="{220C198F-58EC-4374-9545-70BEFA6B08F6}" sibTransId="{C296BD8D-06F4-431E-90F2-ADCF813DA732}"/>
    <dgm:cxn modelId="{E93E7839-CC73-47FE-B586-AD45177EA16B}" type="presOf" srcId="{766B3D33-40A7-40EA-810A-6A4A374E95DB}" destId="{EF50C0D8-9544-4906-9812-C6A527BBD3F7}" srcOrd="0" destOrd="0" presId="urn:microsoft.com/office/officeart/2005/8/layout/vList4"/>
    <dgm:cxn modelId="{9083A2C0-BEB5-4D65-81F9-26B75322C1F9}" type="presOf" srcId="{0ACCD11B-B088-40FE-B173-C2F21054F8BC}" destId="{7B64B773-8E08-41CD-A69C-B5C1C44474F9}" srcOrd="0" destOrd="0" presId="urn:microsoft.com/office/officeart/2005/8/layout/vList4"/>
    <dgm:cxn modelId="{4A2FE6D6-AD68-41A2-ABF8-D3EF0D7E3A9C}" type="presParOf" srcId="{7B64B773-8E08-41CD-A69C-B5C1C44474F9}" destId="{0717A487-D61F-484D-9F6D-A9C8BBC6A53E}" srcOrd="0" destOrd="0" presId="urn:microsoft.com/office/officeart/2005/8/layout/vList4"/>
    <dgm:cxn modelId="{59D2437E-74EE-4E67-BD27-273944785CCC}" type="presParOf" srcId="{0717A487-D61F-484D-9F6D-A9C8BBC6A53E}" destId="{EF50C0D8-9544-4906-9812-C6A527BBD3F7}" srcOrd="0" destOrd="0" presId="urn:microsoft.com/office/officeart/2005/8/layout/vList4"/>
    <dgm:cxn modelId="{0E05F888-8801-4150-AC29-7EAE6C3F4062}" type="presParOf" srcId="{0717A487-D61F-484D-9F6D-A9C8BBC6A53E}" destId="{52876642-23CF-4D16-A441-0E2222D19E08}" srcOrd="1" destOrd="0" presId="urn:microsoft.com/office/officeart/2005/8/layout/vList4"/>
    <dgm:cxn modelId="{770CF2BB-1B94-41DD-957E-45008E39BB10}" type="presParOf" srcId="{0717A487-D61F-484D-9F6D-A9C8BBC6A53E}" destId="{155BB16D-4280-4E3C-BEC8-C23ECA9773FE}" srcOrd="2" destOrd="0" presId="urn:microsoft.com/office/officeart/2005/8/layout/vList4"/>
    <dgm:cxn modelId="{618065BD-45F0-4519-9EDE-F1B71FA8DDF6}" type="presParOf" srcId="{7B64B773-8E08-41CD-A69C-B5C1C44474F9}" destId="{92D6F8BB-6D7C-401C-9881-4868B6B1031F}" srcOrd="1" destOrd="0" presId="urn:microsoft.com/office/officeart/2005/8/layout/vList4"/>
    <dgm:cxn modelId="{C39F0542-FE30-4B6D-9C6F-028E5371E540}" type="presParOf" srcId="{7B64B773-8E08-41CD-A69C-B5C1C44474F9}" destId="{34ED25A5-C323-46EE-B7DA-EFF0196CCA2C}" srcOrd="2" destOrd="0" presId="urn:microsoft.com/office/officeart/2005/8/layout/vList4"/>
    <dgm:cxn modelId="{F0AF3EAD-C2AE-4410-A4D3-734D838D160A}" type="presParOf" srcId="{34ED25A5-C323-46EE-B7DA-EFF0196CCA2C}" destId="{05D125FF-4EFD-43D1-85B9-BD51F1AF2D32}" srcOrd="0" destOrd="0" presId="urn:microsoft.com/office/officeart/2005/8/layout/vList4"/>
    <dgm:cxn modelId="{35129FBB-E82A-4D41-A149-43AC98913B40}" type="presParOf" srcId="{34ED25A5-C323-46EE-B7DA-EFF0196CCA2C}" destId="{14F8D7B1-A47B-4D8A-AE4C-59251BBE3F7A}" srcOrd="1" destOrd="0" presId="urn:microsoft.com/office/officeart/2005/8/layout/vList4"/>
    <dgm:cxn modelId="{D7BBE9E1-B765-4CA0-BC54-2FC286AE92D7}" type="presParOf" srcId="{34ED25A5-C323-46EE-B7DA-EFF0196CCA2C}" destId="{137F8147-167D-4F12-B3BD-CE243D56EC19}" srcOrd="2" destOrd="0" presId="urn:microsoft.com/office/officeart/2005/8/layout/vList4"/>
    <dgm:cxn modelId="{F68A8EBB-1582-4266-AF23-3D6EF81A7DDD}" type="presParOf" srcId="{7B64B773-8E08-41CD-A69C-B5C1C44474F9}" destId="{F0DE6A7E-B1AD-4C16-B41A-1F5D08294EA1}" srcOrd="3" destOrd="0" presId="urn:microsoft.com/office/officeart/2005/8/layout/vList4"/>
    <dgm:cxn modelId="{94D79EB4-A4F5-4AD0-9E3C-B43F29497F9E}" type="presParOf" srcId="{7B64B773-8E08-41CD-A69C-B5C1C44474F9}" destId="{775A1CB7-8843-420B-BA76-431C6C2A9374}" srcOrd="4" destOrd="0" presId="urn:microsoft.com/office/officeart/2005/8/layout/vList4"/>
    <dgm:cxn modelId="{46D7B1BD-5F96-448C-81FC-90922BF03BFA}" type="presParOf" srcId="{775A1CB7-8843-420B-BA76-431C6C2A9374}" destId="{FF993D39-0CCC-46CB-8F13-31933DD2F47F}" srcOrd="0" destOrd="0" presId="urn:microsoft.com/office/officeart/2005/8/layout/vList4"/>
    <dgm:cxn modelId="{1FA9B67B-407A-4402-913C-9B4B5C7CAFE1}" type="presParOf" srcId="{775A1CB7-8843-420B-BA76-431C6C2A9374}" destId="{2E692DFE-C457-4E8B-9A45-6713198A927B}" srcOrd="1" destOrd="0" presId="urn:microsoft.com/office/officeart/2005/8/layout/vList4"/>
    <dgm:cxn modelId="{89214DF0-1410-433B-BCCF-BC8A2C75CA11}" type="presParOf" srcId="{775A1CB7-8843-420B-BA76-431C6C2A9374}" destId="{5768F7E1-5D4C-4A62-849F-EFEF8DCCE9EA}" srcOrd="2" destOrd="0" presId="urn:microsoft.com/office/officeart/2005/8/layout/vList4"/>
    <dgm:cxn modelId="{31052EDC-9EC6-48F7-8FB8-8235CCD0F60D}" type="presParOf" srcId="{7B64B773-8E08-41CD-A69C-B5C1C44474F9}" destId="{59AC9C1F-4950-4D2E-83AA-004775F17B3A}" srcOrd="5" destOrd="0" presId="urn:microsoft.com/office/officeart/2005/8/layout/vList4"/>
    <dgm:cxn modelId="{6FF2CA63-22A3-412A-820D-99367B867A87}" type="presParOf" srcId="{7B64B773-8E08-41CD-A69C-B5C1C44474F9}" destId="{BF34B7A8-FA4F-4314-B7DC-566FD98AD359}" srcOrd="6" destOrd="0" presId="urn:microsoft.com/office/officeart/2005/8/layout/vList4"/>
    <dgm:cxn modelId="{2F6E99F4-2C74-41C0-A1F4-E40BA053009A}" type="presParOf" srcId="{BF34B7A8-FA4F-4314-B7DC-566FD98AD359}" destId="{5485F41E-CAB3-47D7-A5C6-1DB6ACCD5B43}" srcOrd="0" destOrd="0" presId="urn:microsoft.com/office/officeart/2005/8/layout/vList4"/>
    <dgm:cxn modelId="{487EDA27-4B2F-4463-AA28-10D4FEAA3FA1}" type="presParOf" srcId="{BF34B7A8-FA4F-4314-B7DC-566FD98AD359}" destId="{2CDF63DC-297A-4B99-824D-B7DCE9B7BEB6}" srcOrd="1" destOrd="0" presId="urn:microsoft.com/office/officeart/2005/8/layout/vList4"/>
    <dgm:cxn modelId="{6589F2EB-EA1A-4C74-B87F-166B81B79B55}" type="presParOf" srcId="{BF34B7A8-FA4F-4314-B7DC-566FD98AD359}" destId="{6796A999-FB94-4893-862D-D6561699570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F35C04-A33C-4C52-9EBB-294B4FAC3C0B}">
      <dsp:nvSpPr>
        <dsp:cNvPr id="0" name=""/>
        <dsp:cNvSpPr/>
      </dsp:nvSpPr>
      <dsp:spPr>
        <a:xfrm>
          <a:off x="0" y="864548"/>
          <a:ext cx="2619993" cy="1571996"/>
        </a:xfrm>
        <a:prstGeom prst="rect">
          <a:avLst/>
        </a:prstGeom>
        <a:solidFill>
          <a:srgbClr val="0058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Increase Educational Attainment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(Adult Education, DFI,  Performance Funding)    </a:t>
          </a:r>
          <a:endParaRPr lang="en-US" sz="1400" kern="1200" dirty="0"/>
        </a:p>
      </dsp:txBody>
      <dsp:txXfrm>
        <a:off x="0" y="864548"/>
        <a:ext cx="2619993" cy="1571996"/>
      </dsp:txXfrm>
    </dsp:sp>
    <dsp:sp modelId="{C8804593-3D6E-4084-94C9-AFCAEDD70331}">
      <dsp:nvSpPr>
        <dsp:cNvPr id="0" name=""/>
        <dsp:cNvSpPr/>
      </dsp:nvSpPr>
      <dsp:spPr>
        <a:xfrm>
          <a:off x="2881993" y="864548"/>
          <a:ext cx="2619993" cy="157199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Ensure College Affordability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</a:t>
          </a:r>
          <a:r>
            <a:rPr lang="en-US" sz="1400" kern="1200" dirty="0" smtClean="0"/>
            <a:t>MAP, IVG, Student to Student Grants)</a:t>
          </a:r>
          <a:endParaRPr lang="en-US" sz="1400" kern="1200" dirty="0"/>
        </a:p>
      </dsp:txBody>
      <dsp:txXfrm>
        <a:off x="2881993" y="864548"/>
        <a:ext cx="2619993" cy="1571996"/>
      </dsp:txXfrm>
    </dsp:sp>
    <dsp:sp modelId="{04F553A5-FA08-4FC0-923B-667BD40ABF73}">
      <dsp:nvSpPr>
        <dsp:cNvPr id="0" name=""/>
        <dsp:cNvSpPr/>
      </dsp:nvSpPr>
      <dsp:spPr>
        <a:xfrm>
          <a:off x="5763986" y="864548"/>
          <a:ext cx="2619993" cy="1571996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Increase Number of Quality Degrees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(Baccalaureate Completion Grants, Career &amp; Tech Ed.)</a:t>
          </a:r>
          <a:endParaRPr lang="en-US" sz="1400" kern="1200" dirty="0"/>
        </a:p>
      </dsp:txBody>
      <dsp:txXfrm>
        <a:off x="5763986" y="864548"/>
        <a:ext cx="2619993" cy="1571996"/>
      </dsp:txXfrm>
    </dsp:sp>
    <dsp:sp modelId="{77B27BB5-255E-4E74-9C81-C8A44F234483}">
      <dsp:nvSpPr>
        <dsp:cNvPr id="0" name=""/>
        <dsp:cNvSpPr/>
      </dsp:nvSpPr>
      <dsp:spPr>
        <a:xfrm>
          <a:off x="1440996" y="2698543"/>
          <a:ext cx="2619993" cy="1571996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2000" kern="1200" dirty="0" smtClean="0"/>
            <a:t>Integrate Educational,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Research, and Innovation Assets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r>
            <a:rPr lang="en-US" sz="1400" kern="1200" dirty="0" smtClean="0"/>
            <a:t>(Matching Grants, IMSA,  Work Study Grants)</a:t>
          </a:r>
          <a:endParaRPr lang="en-US" sz="1400" kern="1200" dirty="0"/>
        </a:p>
      </dsp:txBody>
      <dsp:txXfrm>
        <a:off x="1440996" y="2698543"/>
        <a:ext cx="2619993" cy="1571996"/>
      </dsp:txXfrm>
    </dsp:sp>
    <dsp:sp modelId="{3F42033D-2710-4ED0-87F8-C133E2C0D27C}">
      <dsp:nvSpPr>
        <dsp:cNvPr id="0" name=""/>
        <dsp:cNvSpPr/>
      </dsp:nvSpPr>
      <dsp:spPr>
        <a:xfrm>
          <a:off x="4322989" y="2698543"/>
          <a:ext cx="2619993" cy="1571996"/>
        </a:xfrm>
        <a:prstGeom prst="rect">
          <a:avLst/>
        </a:prstGeom>
        <a:solidFill>
          <a:schemeClr val="tx1">
            <a:lumMod val="85000"/>
            <a:lum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Multiple Goals: Quality, Affordability, Attainment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Deferred Maintenance at Public Universities &amp; CC Base Operating and Equalization Grants, UCLC</a:t>
          </a:r>
          <a:endParaRPr lang="en-US" sz="1200" kern="1200" dirty="0"/>
        </a:p>
      </dsp:txBody>
      <dsp:txXfrm>
        <a:off x="4322989" y="2698543"/>
        <a:ext cx="2619993" cy="15719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85F41E-CAB3-47D7-A5C6-1DB6ACCD5B43}">
      <dsp:nvSpPr>
        <dsp:cNvPr id="0" name=""/>
        <dsp:cNvSpPr/>
      </dsp:nvSpPr>
      <dsp:spPr>
        <a:xfrm>
          <a:off x="0" y="0"/>
          <a:ext cx="1763485" cy="463139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One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99010" y="0"/>
        <a:ext cx="1364474" cy="463139"/>
      </dsp:txXfrm>
    </dsp:sp>
    <dsp:sp modelId="{2CDF63DC-297A-4B99-824D-B7DCE9B7BEB6}">
      <dsp:nvSpPr>
        <dsp:cNvPr id="0" name=""/>
        <dsp:cNvSpPr/>
      </dsp:nvSpPr>
      <dsp:spPr>
        <a:xfrm>
          <a:off x="46313" y="46313"/>
          <a:ext cx="352697" cy="37051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993D39-0CCC-46CB-8F13-31933DD2F47F}">
      <dsp:nvSpPr>
        <dsp:cNvPr id="0" name=""/>
        <dsp:cNvSpPr/>
      </dsp:nvSpPr>
      <dsp:spPr>
        <a:xfrm>
          <a:off x="0" y="0"/>
          <a:ext cx="1763485" cy="471020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Two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99799" y="0"/>
        <a:ext cx="1363685" cy="471020"/>
      </dsp:txXfrm>
    </dsp:sp>
    <dsp:sp modelId="{2E692DFE-C457-4E8B-9A45-6713198A927B}">
      <dsp:nvSpPr>
        <dsp:cNvPr id="0" name=""/>
        <dsp:cNvSpPr/>
      </dsp:nvSpPr>
      <dsp:spPr>
        <a:xfrm>
          <a:off x="47102" y="47102"/>
          <a:ext cx="352697" cy="37681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5F41E-CAB3-47D7-A5C6-1DB6ACCD5B43}">
      <dsp:nvSpPr>
        <dsp:cNvPr id="0" name=""/>
        <dsp:cNvSpPr/>
      </dsp:nvSpPr>
      <dsp:spPr>
        <a:xfrm>
          <a:off x="0" y="518122"/>
          <a:ext cx="1763485" cy="47102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One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99799" y="518122"/>
        <a:ext cx="1363685" cy="471020"/>
      </dsp:txXfrm>
    </dsp:sp>
    <dsp:sp modelId="{2CDF63DC-297A-4B99-824D-B7DCE9B7BEB6}">
      <dsp:nvSpPr>
        <dsp:cNvPr id="0" name=""/>
        <dsp:cNvSpPr/>
      </dsp:nvSpPr>
      <dsp:spPr>
        <a:xfrm>
          <a:off x="47102" y="565224"/>
          <a:ext cx="352697" cy="376816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D125FF-4EFD-43D1-85B9-BD51F1AF2D32}">
      <dsp:nvSpPr>
        <dsp:cNvPr id="0" name=""/>
        <dsp:cNvSpPr/>
      </dsp:nvSpPr>
      <dsp:spPr>
        <a:xfrm>
          <a:off x="0" y="0"/>
          <a:ext cx="1763485" cy="518237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Three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4520" y="0"/>
        <a:ext cx="1358964" cy="518237"/>
      </dsp:txXfrm>
    </dsp:sp>
    <dsp:sp modelId="{14F8D7B1-A47B-4D8A-AE4C-59251BBE3F7A}">
      <dsp:nvSpPr>
        <dsp:cNvPr id="0" name=""/>
        <dsp:cNvSpPr/>
      </dsp:nvSpPr>
      <dsp:spPr>
        <a:xfrm>
          <a:off x="51823" y="51823"/>
          <a:ext cx="352697" cy="4145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93D39-0CCC-46CB-8F13-31933DD2F47F}">
      <dsp:nvSpPr>
        <dsp:cNvPr id="0" name=""/>
        <dsp:cNvSpPr/>
      </dsp:nvSpPr>
      <dsp:spPr>
        <a:xfrm>
          <a:off x="0" y="570061"/>
          <a:ext cx="1763485" cy="518237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Two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4520" y="570061"/>
        <a:ext cx="1358964" cy="518237"/>
      </dsp:txXfrm>
    </dsp:sp>
    <dsp:sp modelId="{2E692DFE-C457-4E8B-9A45-6713198A927B}">
      <dsp:nvSpPr>
        <dsp:cNvPr id="0" name=""/>
        <dsp:cNvSpPr/>
      </dsp:nvSpPr>
      <dsp:spPr>
        <a:xfrm>
          <a:off x="51823" y="621885"/>
          <a:ext cx="352697" cy="4145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5F41E-CAB3-47D7-A5C6-1DB6ACCD5B43}">
      <dsp:nvSpPr>
        <dsp:cNvPr id="0" name=""/>
        <dsp:cNvSpPr/>
      </dsp:nvSpPr>
      <dsp:spPr>
        <a:xfrm>
          <a:off x="0" y="1140122"/>
          <a:ext cx="1763485" cy="51823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One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4520" y="1140122"/>
        <a:ext cx="1358964" cy="518237"/>
      </dsp:txXfrm>
    </dsp:sp>
    <dsp:sp modelId="{2CDF63DC-297A-4B99-824D-B7DCE9B7BEB6}">
      <dsp:nvSpPr>
        <dsp:cNvPr id="0" name=""/>
        <dsp:cNvSpPr/>
      </dsp:nvSpPr>
      <dsp:spPr>
        <a:xfrm>
          <a:off x="51823" y="1191946"/>
          <a:ext cx="352697" cy="4145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50C0D8-9544-4906-9812-C6A527BBD3F7}">
      <dsp:nvSpPr>
        <dsp:cNvPr id="0" name=""/>
        <dsp:cNvSpPr/>
      </dsp:nvSpPr>
      <dsp:spPr>
        <a:xfrm>
          <a:off x="0" y="0"/>
          <a:ext cx="1763485" cy="499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Four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2603" y="0"/>
        <a:ext cx="1360881" cy="499062"/>
      </dsp:txXfrm>
    </dsp:sp>
    <dsp:sp modelId="{52876642-23CF-4D16-A441-0E2222D19E08}">
      <dsp:nvSpPr>
        <dsp:cNvPr id="0" name=""/>
        <dsp:cNvSpPr/>
      </dsp:nvSpPr>
      <dsp:spPr>
        <a:xfrm>
          <a:off x="49906" y="49906"/>
          <a:ext cx="352697" cy="3992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125FF-4EFD-43D1-85B9-BD51F1AF2D32}">
      <dsp:nvSpPr>
        <dsp:cNvPr id="0" name=""/>
        <dsp:cNvSpPr/>
      </dsp:nvSpPr>
      <dsp:spPr>
        <a:xfrm>
          <a:off x="0" y="548969"/>
          <a:ext cx="1763485" cy="499062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Three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2603" y="548969"/>
        <a:ext cx="1360881" cy="499062"/>
      </dsp:txXfrm>
    </dsp:sp>
    <dsp:sp modelId="{14F8D7B1-A47B-4D8A-AE4C-59251BBE3F7A}">
      <dsp:nvSpPr>
        <dsp:cNvPr id="0" name=""/>
        <dsp:cNvSpPr/>
      </dsp:nvSpPr>
      <dsp:spPr>
        <a:xfrm>
          <a:off x="49906" y="598875"/>
          <a:ext cx="352697" cy="3992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93D39-0CCC-46CB-8F13-31933DD2F47F}">
      <dsp:nvSpPr>
        <dsp:cNvPr id="0" name=""/>
        <dsp:cNvSpPr/>
      </dsp:nvSpPr>
      <dsp:spPr>
        <a:xfrm>
          <a:off x="0" y="1097938"/>
          <a:ext cx="1763485" cy="499062"/>
        </a:xfrm>
        <a:prstGeom prst="roundRect">
          <a:avLst>
            <a:gd name="adj" fmla="val 10000"/>
          </a:avLst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Two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2603" y="1097938"/>
        <a:ext cx="1360881" cy="499062"/>
      </dsp:txXfrm>
    </dsp:sp>
    <dsp:sp modelId="{2E692DFE-C457-4E8B-9A45-6713198A927B}">
      <dsp:nvSpPr>
        <dsp:cNvPr id="0" name=""/>
        <dsp:cNvSpPr/>
      </dsp:nvSpPr>
      <dsp:spPr>
        <a:xfrm>
          <a:off x="49906" y="1147844"/>
          <a:ext cx="352697" cy="3992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5F41E-CAB3-47D7-A5C6-1DB6ACCD5B43}">
      <dsp:nvSpPr>
        <dsp:cNvPr id="0" name=""/>
        <dsp:cNvSpPr/>
      </dsp:nvSpPr>
      <dsp:spPr>
        <a:xfrm>
          <a:off x="0" y="1646907"/>
          <a:ext cx="1763485" cy="499062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Step One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402603" y="1646907"/>
        <a:ext cx="1360881" cy="499062"/>
      </dsp:txXfrm>
    </dsp:sp>
    <dsp:sp modelId="{2CDF63DC-297A-4B99-824D-B7DCE9B7BEB6}">
      <dsp:nvSpPr>
        <dsp:cNvPr id="0" name=""/>
        <dsp:cNvSpPr/>
      </dsp:nvSpPr>
      <dsp:spPr>
        <a:xfrm>
          <a:off x="49906" y="1696813"/>
          <a:ext cx="352697" cy="39925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5723" cy="464820"/>
          </a:xfrm>
          <a:prstGeom prst="rect">
            <a:avLst/>
          </a:prstGeom>
        </p:spPr>
        <p:txBody>
          <a:bodyPr vert="horz" lIns="93082" tIns="46544" rIns="93082" bIns="465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6744" y="0"/>
            <a:ext cx="3035723" cy="464820"/>
          </a:xfrm>
          <a:prstGeom prst="rect">
            <a:avLst/>
          </a:prstGeom>
        </p:spPr>
        <p:txBody>
          <a:bodyPr vert="horz" lIns="93082" tIns="46544" rIns="93082" bIns="465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C85300-9421-4F72-9934-7C70D63A256B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3644"/>
            <a:ext cx="3035723" cy="464820"/>
          </a:xfrm>
          <a:prstGeom prst="rect">
            <a:avLst/>
          </a:prstGeom>
        </p:spPr>
        <p:txBody>
          <a:bodyPr vert="horz" lIns="93082" tIns="46544" rIns="93082" bIns="465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6744" y="8823644"/>
            <a:ext cx="3035723" cy="464820"/>
          </a:xfrm>
          <a:prstGeom prst="rect">
            <a:avLst/>
          </a:prstGeom>
        </p:spPr>
        <p:txBody>
          <a:bodyPr vert="horz" lIns="93082" tIns="46544" rIns="93082" bIns="465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596975-F672-4AC3-930D-CD7FAE903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5723" cy="464820"/>
          </a:xfrm>
          <a:prstGeom prst="rect">
            <a:avLst/>
          </a:prstGeom>
        </p:spPr>
        <p:txBody>
          <a:bodyPr vert="horz" lIns="93082" tIns="46544" rIns="93082" bIns="465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6744" y="0"/>
            <a:ext cx="3035723" cy="464820"/>
          </a:xfrm>
          <a:prstGeom prst="rect">
            <a:avLst/>
          </a:prstGeom>
        </p:spPr>
        <p:txBody>
          <a:bodyPr vert="horz" lIns="93082" tIns="46544" rIns="93082" bIns="465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43F19F-1101-4208-9C46-F4504403BEFA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2" tIns="46544" rIns="93082" bIns="465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3411"/>
            <a:ext cx="5601971" cy="4180206"/>
          </a:xfrm>
          <a:prstGeom prst="rect">
            <a:avLst/>
          </a:prstGeom>
        </p:spPr>
        <p:txBody>
          <a:bodyPr vert="horz" lIns="93082" tIns="46544" rIns="93082" bIns="465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3644"/>
            <a:ext cx="3035723" cy="464820"/>
          </a:xfrm>
          <a:prstGeom prst="rect">
            <a:avLst/>
          </a:prstGeom>
        </p:spPr>
        <p:txBody>
          <a:bodyPr vert="horz" lIns="93082" tIns="46544" rIns="93082" bIns="465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6744" y="8823644"/>
            <a:ext cx="3035723" cy="464820"/>
          </a:xfrm>
          <a:prstGeom prst="rect">
            <a:avLst/>
          </a:prstGeom>
        </p:spPr>
        <p:txBody>
          <a:bodyPr vert="horz" lIns="93082" tIns="46544" rIns="93082" bIns="465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53E71B-878F-4830-9552-D809E1CF9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546AC-1FC2-4E0D-A9A0-6F752559DE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9453"/>
            <a:fld id="{493E56C7-C3AB-4DBE-A323-D83A02FA6D5A}" type="slidenum">
              <a:rPr lang="en-US" smtClean="0"/>
              <a:pPr defTabSz="929453"/>
              <a:t>5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760" y="4413375"/>
            <a:ext cx="6146379" cy="418092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950" y="6432550"/>
            <a:ext cx="18288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450013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D06664-0168-4B46-8955-A32D5E71B90B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FD2E-653B-4221-8A02-03C661C1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3F6AC2-AC40-4859-93A2-6E12A68770E3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F1E1-AAF4-4F1E-86D9-77CD4B772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F40F-0F78-4262-A605-6BE06DA15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6CA934-B0EA-4923-9E86-DCB3187ED6E8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0855-4C5D-4D98-83A4-6273A33DF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80E1D9-4525-4DCC-9B24-4380ABEAAB9A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4CB3-AF5E-4698-A1A1-D77F3AD7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543D99-922C-411D-90FF-88943B4C0937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C3C7-ADBD-4124-8A12-494A30892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FBE08C-910E-4644-96B6-A0889E3971AB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06A3-5E3E-460F-ABA2-2A7CC7071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6FB2A7-97A9-4E31-9D87-3ADB0992A922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91CB6-EBB5-456D-91C7-6365B3770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83FFD0-C03A-412C-AE29-DB4C1DD9D34F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1A133-BC21-4777-AD70-B196CB2CA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9F001B-A10D-47A3-A063-726F294D50D9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FA9D-DFF6-46E5-B3BE-96DC534D3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50292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79B6E2-43AC-45C9-B0FB-83DF757A6E3B}" type="datetime1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75AF-1F46-4418-8D0E-A51267CE3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5222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088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IBHE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1563" y="6438900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4D15FC-C485-4467-BC66-8374C2A09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1 Illinois_color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63" y="127000"/>
            <a:ext cx="14541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0"/>
          </p:nvPr>
        </p:nvSpPr>
        <p:spPr bwMode="auto">
          <a:xfrm>
            <a:off x="122238" y="6432550"/>
            <a:ext cx="2895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D9D9D9"/>
                </a:solidFill>
              </a:rPr>
              <a:t>IBHE Presentation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577263" y="6438900"/>
            <a:ext cx="452437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A03E-5829-4160-BEAC-AA933CF258AE}" type="slidenum">
              <a:rPr lang="en-US" dirty="0" smtClean="0">
                <a:solidFill>
                  <a:srgbClr val="D9D9D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srgbClr val="D9D9D9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0713" y="1112838"/>
            <a:ext cx="7772400" cy="14700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</a:rPr>
              <a:t>Illinois Higher Education</a:t>
            </a:r>
            <a:endParaRPr lang="en-US" sz="40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</a:rPr>
              <a:t>FY2013 Budget Recommendations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79525" y="3241490"/>
            <a:ext cx="6400800" cy="23764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IBHE Board Presentation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+mj-lt"/>
              </a:rPr>
              <a:t>February 7, 2012</a:t>
            </a: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latin typeface="+mj-lt"/>
              </a:rPr>
              <a:t>Dr. Alan </a:t>
            </a:r>
            <a:r>
              <a:rPr lang="en-US" sz="2800" dirty="0" smtClean="0">
                <a:latin typeface="+mj-lt"/>
              </a:rPr>
              <a:t>Phillips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6" y="261031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2013 Capital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3" y="1315192"/>
            <a:ext cx="8342417" cy="4525963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Capital renewal funding provides critical support to protect the state’s capital investment.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Improving campus facilities helps schools attract, recruit, and retain students. Support for library projects, and science labs, and other campus facilities address multiple goals of the </a:t>
            </a:r>
            <a:r>
              <a:rPr lang="en-US" sz="2000" i="1" dirty="0" smtClean="0">
                <a:solidFill>
                  <a:schemeClr val="tx1"/>
                </a:solidFill>
              </a:rPr>
              <a:t>Illinois Public Agenda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Last Year, the Board approved a new capital project list for FY2012 and indicated support for Illinois Jobs Now! projects.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However, there was no Capital Bill in FY2012, and the FY2013 project list is nearly identical to the FY2012 list.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To date, nearly $800M in Illinois Jobs Now! higher education capital funds have been released.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We expect $75M in private capital grant funds to soon be released.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As of Fall 2011, the deferred maintenance backlog was $3.6 B.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254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2013 Capital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577" y="1362694"/>
            <a:ext cx="8229600" cy="4525963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FY2013 capital recommendations total nearly $1.6 Billion and include: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Support for the Release of Illinois Jobs Now! Projects.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$340M for capital renewal.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$1.2B for capital projects at public universities, IMSA, and community colleges (31 community college projects).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$48M for escalation and emergencies.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83" y="1196439"/>
            <a:ext cx="8621486" cy="4218709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The FY 2013 Higher Education Budget Recommendation focuses funding on the goals of the </a:t>
            </a:r>
            <a:r>
              <a:rPr lang="en-US" sz="2600" i="1" dirty="0" smtClean="0">
                <a:solidFill>
                  <a:schemeClr val="tx1"/>
                </a:solidFill>
              </a:rPr>
              <a:t>Illinois Public Agenda.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smtClean="0">
                <a:solidFill>
                  <a:schemeClr val="tx1"/>
                </a:solidFill>
              </a:rPr>
              <a:t>The recommendation also allocates a portion of the funding to colleges and universities based on performance in accordance with Public Act 97-320 (HB 1503).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The recommendations feature an investment level (or step) approach utilized since FY 2009.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The recommendations offer realistic scenarios that are sensitive to the state’s uncertain fiscal environment.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3254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3" y="154379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FY 2013 Budget Context</a:t>
            </a:r>
            <a:br>
              <a:rPr lang="en-US" b="1" u="sng" dirty="0" smtClean="0"/>
            </a:br>
            <a:r>
              <a:rPr lang="en-US" sz="2800" b="1" dirty="0" smtClean="0"/>
              <a:t>(State)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5324" y="1433946"/>
            <a:ext cx="8294914" cy="376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Pension and Medicaid costs are exceeding the rate of State revenue growth.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State is currently experiencing a debt crisis (Current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liabilities and the backlog of unpaid bills totals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$8.5B).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 dirty="0" smtClean="0">
                <a:latin typeface="+mn-lt"/>
              </a:rPr>
              <a:t>The State is months behind in its payments to colleges and Universities.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State is facing potential decreases in financial aid funding for both MAP and Pell.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 smtClean="0">
                <a:latin typeface="+mn-lt"/>
              </a:rPr>
              <a:t>The Governor plans to maintain level funding for education for the next three years.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2" y="130625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FY 2013 Budget Context</a:t>
            </a:r>
            <a:br>
              <a:rPr lang="en-US" b="1" u="sng" dirty="0" smtClean="0"/>
            </a:br>
            <a:r>
              <a:rPr lang="en-US" sz="2800" b="1" dirty="0" smtClean="0"/>
              <a:t>(Colleges &amp; Universities)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80950" y="1362693"/>
            <a:ext cx="8188037" cy="4525963"/>
          </a:xfrm>
        </p:spPr>
        <p:txBody>
          <a:bodyPr/>
          <a:lstStyle/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State funding for higher education has declined steadily over the last 15 years.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There has been minimal funding for capital projects, to include renovation, remodeling, maintenance, and repair.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Unfunded state mandates and regulatory requirements undermine efficiency and productivity.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Illinois’ student financial aid system has been eroded at a time when low-income families have less ability to pay for college.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Institutions often squeeze cost savings out of instruction and student support services.</a:t>
            </a:r>
          </a:p>
          <a:p>
            <a:pPr marL="344488" lvl="1" indent="-3444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burden of financing a college education has increasingly fallen on students and families.</a:t>
            </a:r>
          </a:p>
          <a:p>
            <a:pPr marL="344488" lvl="1" indent="-344488">
              <a:spcAft>
                <a:spcPts val="600"/>
              </a:spcAft>
              <a:buNone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2" y="130625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FY 2013 Budget Framework</a:t>
            </a:r>
            <a:endParaRPr lang="en-US" sz="2800" b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80950" y="1469571"/>
            <a:ext cx="8342416" cy="3945577"/>
          </a:xfrm>
        </p:spPr>
        <p:txBody>
          <a:bodyPr/>
          <a:lstStyle/>
          <a:p>
            <a:pPr marL="344488" lvl="1" indent="-344488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We will continue to use the Step Level approach for the FY 2013 budget recommendations.</a:t>
            </a:r>
          </a:p>
          <a:p>
            <a:pPr marL="344488" lvl="1" indent="-344488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FY 2013 budget recommendations will include a performance funding component.</a:t>
            </a:r>
          </a:p>
          <a:p>
            <a:pPr marL="344488" lvl="1" indent="-344488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budget recommendations will support the goals of the </a:t>
            </a:r>
            <a:r>
              <a:rPr lang="en-US" sz="2800" i="1" dirty="0" smtClean="0">
                <a:solidFill>
                  <a:schemeClr val="tx1"/>
                </a:solidFill>
              </a:rPr>
              <a:t>Public Agenda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344488" lvl="1" indent="-344488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Maintaining core capacity, deferred maintenance, MAP, and funding for grants will remain a priority.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IBHE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F0A43BE-C9B5-49A6-992B-B80A386D59D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05543" y="142504"/>
            <a:ext cx="7543800" cy="1431925"/>
          </a:xfrm>
        </p:spPr>
        <p:txBody>
          <a:bodyPr/>
          <a:lstStyle/>
          <a:p>
            <a:r>
              <a:rPr lang="en-US" b="1" u="sng" dirty="0" smtClean="0"/>
              <a:t>FY 2013 Budget Priorities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088" y="64325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IBHE Presentation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451262" y="1199408"/>
          <a:ext cx="8383980" cy="513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20752" y="130625"/>
            <a:ext cx="82296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FY 2013 Budget Recommendation</a:t>
            </a:r>
            <a:br>
              <a:rPr lang="en-US" b="1" u="sng" dirty="0" smtClean="0"/>
            </a:br>
            <a:r>
              <a:rPr lang="en-US" sz="2800" b="1" dirty="0" smtClean="0"/>
              <a:t>(Step One)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84B7-6D16-46A4-ABE2-E3B94A4FA99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IBHE Presentation</a:t>
            </a:r>
          </a:p>
        </p:txBody>
      </p:sp>
      <p:graphicFrame>
        <p:nvGraphicFramePr>
          <p:cNvPr id="8" name="Content Placeholder 10"/>
          <p:cNvGraphicFramePr>
            <a:graphicFrameLocks/>
          </p:cNvGraphicFramePr>
          <p:nvPr/>
        </p:nvGraphicFramePr>
        <p:xfrm>
          <a:off x="6943107" y="5676403"/>
          <a:ext cx="1763485" cy="463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478970" y="1626920"/>
            <a:ext cx="6598724" cy="4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Flat or Level Budget - $2.1B total</a:t>
            </a:r>
          </a:p>
          <a:p>
            <a:pPr marL="548640" marR="0" lvl="1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At Public Universities 0.5% of the base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($6.5M) is re-allocated based on the performance funding model. </a:t>
            </a:r>
          </a:p>
          <a:p>
            <a:pPr marL="548640" marR="0" lvl="1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 smtClean="0">
                <a:latin typeface="+mj-lt"/>
              </a:rPr>
              <a:t>At Community Colleges, $720K is re-allocated based </a:t>
            </a:r>
            <a:r>
              <a:rPr lang="en-US" sz="2400" smtClean="0">
                <a:latin typeface="+mj-lt"/>
              </a:rPr>
              <a:t>on six performance </a:t>
            </a:r>
            <a:r>
              <a:rPr lang="en-US" sz="2400" dirty="0" smtClean="0">
                <a:latin typeface="+mj-lt"/>
              </a:rPr>
              <a:t>measures. </a:t>
            </a:r>
          </a:p>
          <a:p>
            <a:pPr marL="548640" marR="0" lvl="1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3050" indent="-2730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Note: At Step One and all subsequent Steps, the recommendations include SURS funding at the certified amount ($1.4B). An increase of $422.3M.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8" y="201875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2013 Budget Recommendation</a:t>
            </a:r>
            <a:br>
              <a:rPr lang="en-US" b="1" u="sng" dirty="0" smtClean="0"/>
            </a:br>
            <a:r>
              <a:rPr lang="en-US" sz="2800" b="1" dirty="0" smtClean="0"/>
              <a:t>(Step Two)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6929251" y="5142015"/>
          <a:ext cx="1763485" cy="989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296883" y="1399088"/>
            <a:ext cx="63532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u="sng" dirty="0" smtClean="0">
                <a:latin typeface="+mj-lt"/>
              </a:rPr>
              <a:t>Restoration Budget – Increase Funding to FY11 Levels - $34.1M or 1.6% Increase over Step 1.</a:t>
            </a:r>
          </a:p>
          <a:p>
            <a:pPr marL="548640" marR="0" lvl="1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 smtClean="0">
                <a:latin typeface="+mj-lt"/>
              </a:rPr>
              <a:t>Includes $15.0M </a:t>
            </a:r>
            <a:r>
              <a:rPr lang="en-US" sz="2400" dirty="0" smtClean="0">
                <a:latin typeface="+mn-lt"/>
              </a:rPr>
              <a:t>(1.2%) restoration </a:t>
            </a:r>
            <a:r>
              <a:rPr lang="en-US" sz="2400" dirty="0" smtClean="0">
                <a:latin typeface="+mj-lt"/>
              </a:rPr>
              <a:t>for public universities; 100% to be allocated based on performance funding.</a:t>
            </a:r>
          </a:p>
          <a:p>
            <a:pPr marL="548640" marR="0" lvl="1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 smtClean="0">
                <a:latin typeface="+mj-lt"/>
              </a:rPr>
              <a:t>Includes $17.2M for the Monetary Award Program and $1.0M for Student to Student grants (ISAC).</a:t>
            </a:r>
          </a:p>
          <a:p>
            <a:pPr marL="548640" marR="0" lvl="1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dirty="0" smtClean="0">
                <a:latin typeface="+mj-lt"/>
              </a:rPr>
              <a:t>Includes restoration funding for the University Center of Lake County, Quad Cities Graduate Study Center,  administration for ICCB, IBHE, and SUCSS, and funding for DFI program grants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77904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2013 Budget Recommendation</a:t>
            </a:r>
            <a:br>
              <a:rPr lang="en-US" b="1" u="sng" dirty="0" smtClean="0"/>
            </a:br>
            <a:r>
              <a:rPr lang="en-US" sz="2800" b="1" dirty="0" smtClean="0"/>
              <a:t>(Step Three)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6929253" y="4453248"/>
          <a:ext cx="1763485" cy="165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154377" y="1387211"/>
            <a:ext cx="6970817" cy="479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274320" marR="0" lvl="0" indent="-27432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u="sng" dirty="0" smtClean="0">
                <a:latin typeface="+mj-lt"/>
              </a:rPr>
              <a:t>Increase $82.1M or 3.9% (2.3% Increase over Step 2)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latin typeface="+mj-lt"/>
              </a:rPr>
              <a:t>$33.7M for public universities; includes $19.4M for performance funding, $12.9M for deferred maintenance, and $1.3M for centralized administration.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latin typeface="+mj-lt"/>
              </a:rPr>
              <a:t>$7.8M for Community Colleges; including $3.0M for performance funding and $4.8M for Community College Base Operating Grants &amp; Equalization Grants. 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latin typeface="+mj-lt"/>
              </a:rPr>
              <a:t>$1.3M for Adult education and CTE.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latin typeface="+mj-lt"/>
              </a:rPr>
              <a:t>$33.5M for the Monetary Award Program.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latin typeface="+mj-lt"/>
              </a:rPr>
              <a:t>$360K increase for DFI; $120K for Cooperative Work Study.</a:t>
            </a:r>
          </a:p>
          <a:p>
            <a:pPr marL="548640" lvl="1" indent="-27432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>
                <a:latin typeface="+mj-lt"/>
              </a:rPr>
              <a:t>$1.0M for State Matching Grants and $250K for Baccalaureate Completion Grants.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77904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FY 2013 Budget Recommendation</a:t>
            </a:r>
            <a:br>
              <a:rPr lang="en-US" b="1" u="sng" dirty="0" smtClean="0"/>
            </a:br>
            <a:r>
              <a:rPr lang="en-US" sz="2800" b="1" dirty="0" smtClean="0"/>
              <a:t>(Step Four)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IBHE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A0855-4C5D-4D98-83A4-6273A33DF6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/>
        </p:nvGraphicFramePr>
        <p:xfrm>
          <a:off x="6931231" y="3978235"/>
          <a:ext cx="1763485" cy="2147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154377" y="1387211"/>
            <a:ext cx="7160823" cy="479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 smtClean="0">
                <a:latin typeface="+mj-lt"/>
              </a:rPr>
              <a:t>Increase $125.6M or 6.0% </a:t>
            </a:r>
            <a:r>
              <a:rPr lang="en-US" sz="2400" u="sng" dirty="0" smtClean="0">
                <a:latin typeface="+mn-lt"/>
              </a:rPr>
              <a:t>(2.1% Increase over Step 3)  </a:t>
            </a:r>
          </a:p>
          <a:p>
            <a:pPr marL="548640" lvl="1" indent="-274320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$54.5M for public universities; 50% or $25.9M for performance funding.</a:t>
            </a:r>
          </a:p>
          <a:p>
            <a:pPr marL="548640" lvl="1" indent="-274320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$12.5M for Community Colleges; includes  $4.0 million for performance funding, $8.5M for Community College Base Operating Grants and Equalization Grants.</a:t>
            </a:r>
          </a:p>
          <a:p>
            <a:pPr marL="548640" lvl="1" indent="-274320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$50.0M for MAP and $2.0 million for Illinois Veterans Grants.</a:t>
            </a:r>
          </a:p>
          <a:p>
            <a:pPr marL="548640" lvl="1" indent="-274320" eaLnBrk="1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000" dirty="0" smtClean="0">
                <a:latin typeface="+mj-lt"/>
              </a:rPr>
              <a:t>Additional funding for DFI, Work Study grants, IMSA, and Baccalaureate Completion grants.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24662</TotalTime>
  <Words>1056</Words>
  <Application>Microsoft Office PowerPoint</Application>
  <PresentationFormat>On-screen Show (4:3)</PresentationFormat>
  <Paragraphs>116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FY 2013 Budget Context (State)</vt:lpstr>
      <vt:lpstr>FY 2013 Budget Context (Colleges &amp; Universities)</vt:lpstr>
      <vt:lpstr>FY 2013 Budget Framework</vt:lpstr>
      <vt:lpstr>FY 2013 Budget Priorities</vt:lpstr>
      <vt:lpstr>FY 2013 Budget Recommendation (Step One)</vt:lpstr>
      <vt:lpstr>FY 2013 Budget Recommendation (Step Two)</vt:lpstr>
      <vt:lpstr>FY 2013 Budget Recommendation (Step Three)</vt:lpstr>
      <vt:lpstr>FY 2013 Budget Recommendation (Step Four)</vt:lpstr>
      <vt:lpstr>FY 2013 Capital Improvements</vt:lpstr>
      <vt:lpstr>FY 2013 Capital Improvements</vt:lpstr>
      <vt:lpstr>Summary</vt:lpstr>
    </vt:vector>
  </TitlesOfParts>
  <Company>Kaskaskia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 user</dc:creator>
  <cp:lastModifiedBy> </cp:lastModifiedBy>
  <cp:revision>1775</cp:revision>
  <dcterms:created xsi:type="dcterms:W3CDTF">2011-03-11T12:22:52Z</dcterms:created>
  <dcterms:modified xsi:type="dcterms:W3CDTF">2012-02-09T19:43:21Z</dcterms:modified>
</cp:coreProperties>
</file>