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984" y="-9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87270-8A1E-4DE4-9E81-A292BAE00BDD}" type="datetimeFigureOut">
              <a:rPr lang="en-US" smtClean="0"/>
              <a:t>3/28/2013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57A38-96C5-4AF9-B226-961E42998E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87270-8A1E-4DE4-9E81-A292BAE00BDD}" type="datetimeFigureOut">
              <a:rPr lang="en-US" smtClean="0"/>
              <a:t>3/28/2013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57A38-96C5-4AF9-B226-961E42998E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87270-8A1E-4DE4-9E81-A292BAE00BDD}" type="datetimeFigureOut">
              <a:rPr lang="en-US" smtClean="0"/>
              <a:t>3/28/2013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57A38-96C5-4AF9-B226-961E42998E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87270-8A1E-4DE4-9E81-A292BAE00BDD}" type="datetimeFigureOut">
              <a:rPr lang="en-US" smtClean="0"/>
              <a:t>3/28/2013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57A38-96C5-4AF9-B226-961E42998E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87270-8A1E-4DE4-9E81-A292BAE00BDD}" type="datetimeFigureOut">
              <a:rPr lang="en-US" smtClean="0"/>
              <a:t>3/28/2013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57A38-96C5-4AF9-B226-961E42998E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87270-8A1E-4DE4-9E81-A292BAE00BDD}" type="datetimeFigureOut">
              <a:rPr lang="en-US" smtClean="0"/>
              <a:t>3/28/2013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57A38-96C5-4AF9-B226-961E42998E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87270-8A1E-4DE4-9E81-A292BAE00BDD}" type="datetimeFigureOut">
              <a:rPr lang="en-US" smtClean="0"/>
              <a:t>3/28/2013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57A38-96C5-4AF9-B226-961E42998E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87270-8A1E-4DE4-9E81-A292BAE00BDD}" type="datetimeFigureOut">
              <a:rPr lang="en-US" smtClean="0"/>
              <a:t>3/28/2013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57A38-96C5-4AF9-B226-961E42998E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87270-8A1E-4DE4-9E81-A292BAE00BDD}" type="datetimeFigureOut">
              <a:rPr lang="en-US" smtClean="0"/>
              <a:t>3/28/2013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57A38-96C5-4AF9-B226-961E42998E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87270-8A1E-4DE4-9E81-A292BAE00BDD}" type="datetimeFigureOut">
              <a:rPr lang="en-US" smtClean="0"/>
              <a:t>3/28/2013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57A38-96C5-4AF9-B226-961E42998E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87270-8A1E-4DE4-9E81-A292BAE00BDD}" type="datetimeFigureOut">
              <a:rPr lang="en-US" smtClean="0"/>
              <a:t>3/28/2013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57A38-96C5-4AF9-B226-961E42998E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687270-8A1E-4DE4-9E81-A292BAE00BDD}" type="datetimeFigureOut">
              <a:rPr lang="en-US" smtClean="0"/>
              <a:t>3/28/2013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257A38-96C5-4AF9-B226-961E42998EB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5257800"/>
            <a:ext cx="7848600" cy="990600"/>
          </a:xfrm>
        </p:spPr>
        <p:txBody>
          <a:bodyPr>
            <a:normAutofit/>
          </a:bodyPr>
          <a:lstStyle/>
          <a:p>
            <a:pPr algn="l"/>
            <a:r>
              <a:rPr lang="en-US" sz="1400" dirty="0">
                <a:solidFill>
                  <a:schemeClr val="tx1"/>
                </a:solidFill>
              </a:rPr>
              <a:t>Total number of undergraduate certificates (one-year and longer), associate’s degrees, and baccalaureate degrees  awarded each year in Illinois compared to the annual number necessary to meet the Goal of 60 x 2025</a:t>
            </a:r>
            <a:r>
              <a:rPr lang="en-US" sz="1400" dirty="0"/>
              <a:t>.  </a:t>
            </a:r>
          </a:p>
          <a:p>
            <a:endParaRPr lang="en-US" dirty="0"/>
          </a:p>
        </p:txBody>
      </p:sp>
      <p:pic>
        <p:nvPicPr>
          <p:cNvPr id="1026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457200"/>
            <a:ext cx="7659277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36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IBHE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Deitsch, Cindy</dc:creator>
  <cp:lastModifiedBy>Deitsch, Cindy</cp:lastModifiedBy>
  <cp:revision>2</cp:revision>
  <dcterms:created xsi:type="dcterms:W3CDTF">2013-03-28T14:01:40Z</dcterms:created>
  <dcterms:modified xsi:type="dcterms:W3CDTF">2013-03-28T14:11:43Z</dcterms:modified>
</cp:coreProperties>
</file>