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8" r:id="rId3"/>
    <p:sldId id="258" r:id="rId4"/>
    <p:sldId id="314" r:id="rId5"/>
    <p:sldId id="308" r:id="rId6"/>
    <p:sldId id="322" r:id="rId7"/>
    <p:sldId id="329" r:id="rId8"/>
    <p:sldId id="319" r:id="rId9"/>
    <p:sldId id="315" r:id="rId10"/>
    <p:sldId id="334" r:id="rId11"/>
    <p:sldId id="333" r:id="rId12"/>
    <p:sldId id="332" r:id="rId13"/>
    <p:sldId id="331" r:id="rId14"/>
    <p:sldId id="330" r:id="rId15"/>
    <p:sldId id="325" r:id="rId16"/>
    <p:sldId id="321" r:id="rId17"/>
    <p:sldId id="317" r:id="rId18"/>
    <p:sldId id="33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52" autoAdjust="0"/>
  </p:normalViewPr>
  <p:slideViewPr>
    <p:cSldViewPr>
      <p:cViewPr varScale="1">
        <p:scale>
          <a:sx n="59" d="100"/>
          <a:sy n="59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E6D00-1B2D-4591-ABFD-FE481741E3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2EECCB-3CA7-4EC0-A5EF-56C01CA420F2}">
      <dgm:prSet phldrT="[Text]"/>
      <dgm:spPr/>
      <dgm:t>
        <a:bodyPr/>
        <a:lstStyle/>
        <a:p>
          <a:r>
            <a:rPr lang="en-US" b="1" dirty="0" smtClean="0"/>
            <a:t>Governing Board</a:t>
          </a:r>
          <a:endParaRPr lang="en-US" b="1" dirty="0"/>
        </a:p>
      </dgm:t>
    </dgm:pt>
    <dgm:pt modelId="{0FE8EFE4-5973-48CD-A7A3-ACBD9760023E}" type="parTrans" cxnId="{A8C1D6F1-47C5-4BD7-927F-727E5423BE07}">
      <dgm:prSet/>
      <dgm:spPr/>
      <dgm:t>
        <a:bodyPr/>
        <a:lstStyle/>
        <a:p>
          <a:endParaRPr lang="en-US"/>
        </a:p>
      </dgm:t>
    </dgm:pt>
    <dgm:pt modelId="{C015834E-52BA-4D29-8C16-55DA55356051}" type="sibTrans" cxnId="{A8C1D6F1-47C5-4BD7-927F-727E5423BE07}">
      <dgm:prSet/>
      <dgm:spPr/>
      <dgm:t>
        <a:bodyPr/>
        <a:lstStyle/>
        <a:p>
          <a:endParaRPr lang="en-US"/>
        </a:p>
      </dgm:t>
    </dgm:pt>
    <dgm:pt modelId="{A67BD1C6-A0DE-434A-9988-88C8D3A6EBD2}" type="asst">
      <dgm:prSet phldrT="[Text]"/>
      <dgm:spPr/>
      <dgm:t>
        <a:bodyPr/>
        <a:lstStyle/>
        <a:p>
          <a:r>
            <a:rPr lang="en-US" dirty="0" smtClean="0"/>
            <a:t>Data Elements &amp; Collection</a:t>
          </a:r>
          <a:endParaRPr lang="en-US" dirty="0"/>
        </a:p>
      </dgm:t>
    </dgm:pt>
    <dgm:pt modelId="{A13C87F3-1330-41FA-A0B4-0067D221409D}" type="parTrans" cxnId="{4F5D7761-36FB-4EBC-A128-4731509A57A0}">
      <dgm:prSet/>
      <dgm:spPr/>
      <dgm:t>
        <a:bodyPr/>
        <a:lstStyle/>
        <a:p>
          <a:endParaRPr lang="en-US"/>
        </a:p>
      </dgm:t>
    </dgm:pt>
    <dgm:pt modelId="{F84A4F2F-F243-4A35-A052-792B3703834F}" type="sibTrans" cxnId="{4F5D7761-36FB-4EBC-A128-4731509A57A0}">
      <dgm:prSet/>
      <dgm:spPr/>
      <dgm:t>
        <a:bodyPr/>
        <a:lstStyle/>
        <a:p>
          <a:endParaRPr lang="en-US"/>
        </a:p>
      </dgm:t>
    </dgm:pt>
    <dgm:pt modelId="{658D1D22-9524-4E1E-B36B-67E7B68EFE80}" type="asst">
      <dgm:prSet phldrT="[Text]"/>
      <dgm:spPr/>
      <dgm:t>
        <a:bodyPr/>
        <a:lstStyle/>
        <a:p>
          <a:r>
            <a:rPr lang="en-US" dirty="0" smtClean="0"/>
            <a:t>Data Access &amp; Use</a:t>
          </a:r>
          <a:endParaRPr lang="en-US" dirty="0"/>
        </a:p>
      </dgm:t>
    </dgm:pt>
    <dgm:pt modelId="{9712BC39-2B5A-4255-9298-A730E5094090}" type="parTrans" cxnId="{D8EE3054-F99B-46D4-B4D0-159648EDFBE2}">
      <dgm:prSet/>
      <dgm:spPr/>
      <dgm:t>
        <a:bodyPr/>
        <a:lstStyle/>
        <a:p>
          <a:endParaRPr lang="en-US"/>
        </a:p>
      </dgm:t>
    </dgm:pt>
    <dgm:pt modelId="{727B056B-CEEF-4806-8C51-CE04DF54D04D}" type="sibTrans" cxnId="{D8EE3054-F99B-46D4-B4D0-159648EDFBE2}">
      <dgm:prSet/>
      <dgm:spPr/>
      <dgm:t>
        <a:bodyPr/>
        <a:lstStyle/>
        <a:p>
          <a:endParaRPr lang="en-US"/>
        </a:p>
      </dgm:t>
    </dgm:pt>
    <dgm:pt modelId="{27FD59FA-A313-4463-8197-80AE9EBAFF3C}" type="asst">
      <dgm:prSet phldrT="[Text]"/>
      <dgm:spPr/>
      <dgm:t>
        <a:bodyPr/>
        <a:lstStyle/>
        <a:p>
          <a:r>
            <a:rPr lang="en-US" dirty="0" smtClean="0"/>
            <a:t>Tech. Architecture &amp; Data Security</a:t>
          </a:r>
          <a:endParaRPr lang="en-US" dirty="0"/>
        </a:p>
      </dgm:t>
    </dgm:pt>
    <dgm:pt modelId="{7A14E5C4-D12B-409C-9078-4C00C44BED27}" type="parTrans" cxnId="{05785488-1BE4-4E50-9C65-521AA1297E86}">
      <dgm:prSet/>
      <dgm:spPr/>
      <dgm:t>
        <a:bodyPr/>
        <a:lstStyle/>
        <a:p>
          <a:endParaRPr lang="en-US"/>
        </a:p>
      </dgm:t>
    </dgm:pt>
    <dgm:pt modelId="{80467D74-EAD5-4E99-91AB-61409526C0C6}" type="sibTrans" cxnId="{05785488-1BE4-4E50-9C65-521AA1297E86}">
      <dgm:prSet/>
      <dgm:spPr/>
      <dgm:t>
        <a:bodyPr/>
        <a:lstStyle/>
        <a:p>
          <a:endParaRPr lang="en-US"/>
        </a:p>
      </dgm:t>
    </dgm:pt>
    <dgm:pt modelId="{5B668791-F267-4436-A937-B96C15427671}" type="asst">
      <dgm:prSet phldrT="[Text]"/>
      <dgm:spPr/>
      <dgm:t>
        <a:bodyPr/>
        <a:lstStyle/>
        <a:p>
          <a:r>
            <a:rPr lang="en-US" dirty="0" smtClean="0"/>
            <a:t>Performance Measures and Reports</a:t>
          </a:r>
          <a:endParaRPr lang="en-US" dirty="0"/>
        </a:p>
      </dgm:t>
    </dgm:pt>
    <dgm:pt modelId="{29A1C5D1-E8C1-407E-B537-0EADFB380B5D}" type="parTrans" cxnId="{D7664BCE-86D2-410B-8CF5-9389D95EB828}">
      <dgm:prSet/>
      <dgm:spPr/>
      <dgm:t>
        <a:bodyPr/>
        <a:lstStyle/>
        <a:p>
          <a:endParaRPr lang="en-US"/>
        </a:p>
      </dgm:t>
    </dgm:pt>
    <dgm:pt modelId="{7685D887-7A97-49FD-AE5D-6859A37164E1}" type="sibTrans" cxnId="{D7664BCE-86D2-410B-8CF5-9389D95EB828}">
      <dgm:prSet/>
      <dgm:spPr/>
      <dgm:t>
        <a:bodyPr/>
        <a:lstStyle/>
        <a:p>
          <a:endParaRPr lang="en-US"/>
        </a:p>
      </dgm:t>
    </dgm:pt>
    <dgm:pt modelId="{981B3760-628E-4948-A7B0-64894D4FEEC9}" type="asst">
      <dgm:prSet phldrT="[Text]"/>
      <dgm:spPr/>
      <dgm:t>
        <a:bodyPr/>
        <a:lstStyle/>
        <a:p>
          <a:r>
            <a:rPr lang="en-US" dirty="0" smtClean="0"/>
            <a:t>Legal Controls</a:t>
          </a:r>
          <a:endParaRPr lang="en-US" dirty="0"/>
        </a:p>
      </dgm:t>
    </dgm:pt>
    <dgm:pt modelId="{8512E834-C58C-4FE5-98AD-BCD2D4A2AA9C}" type="parTrans" cxnId="{B526DEDF-0179-4EAF-92DF-C16442A9CB78}">
      <dgm:prSet/>
      <dgm:spPr/>
      <dgm:t>
        <a:bodyPr/>
        <a:lstStyle/>
        <a:p>
          <a:endParaRPr lang="en-US"/>
        </a:p>
      </dgm:t>
    </dgm:pt>
    <dgm:pt modelId="{F2203C0D-66B1-4581-AD55-D8F6A32DA796}" type="sibTrans" cxnId="{B526DEDF-0179-4EAF-92DF-C16442A9CB78}">
      <dgm:prSet/>
      <dgm:spPr/>
      <dgm:t>
        <a:bodyPr/>
        <a:lstStyle/>
        <a:p>
          <a:endParaRPr lang="en-US"/>
        </a:p>
      </dgm:t>
    </dgm:pt>
    <dgm:pt modelId="{4C7C11DE-A6E2-414F-953C-F7EFB38C979D}" type="pres">
      <dgm:prSet presAssocID="{283E6D00-1B2D-4591-ABFD-FE481741E3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E0372F-5AAF-4B59-8A5B-D06272A37F9F}" type="pres">
      <dgm:prSet presAssocID="{8C2EECCB-3CA7-4EC0-A5EF-56C01CA420F2}" presName="hierRoot1" presStyleCnt="0">
        <dgm:presLayoutVars>
          <dgm:hierBranch val="init"/>
        </dgm:presLayoutVars>
      </dgm:prSet>
      <dgm:spPr/>
    </dgm:pt>
    <dgm:pt modelId="{5B69F90F-CF9C-48A3-9464-D7F03A8042AE}" type="pres">
      <dgm:prSet presAssocID="{8C2EECCB-3CA7-4EC0-A5EF-56C01CA420F2}" presName="rootComposite1" presStyleCnt="0"/>
      <dgm:spPr/>
    </dgm:pt>
    <dgm:pt modelId="{6F4FE704-B62B-44EE-8377-44FA9BC7F013}" type="pres">
      <dgm:prSet presAssocID="{8C2EECCB-3CA7-4EC0-A5EF-56C01CA420F2}" presName="rootText1" presStyleLbl="node0" presStyleIdx="0" presStyleCnt="1" custScaleX="218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8FDB8-2397-41B1-86AA-27D6465DD0BE}" type="pres">
      <dgm:prSet presAssocID="{8C2EECCB-3CA7-4EC0-A5EF-56C01CA420F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FE0F215-D4BB-4B45-ADB1-B7A919999D8C}" type="pres">
      <dgm:prSet presAssocID="{8C2EECCB-3CA7-4EC0-A5EF-56C01CA420F2}" presName="hierChild2" presStyleCnt="0"/>
      <dgm:spPr/>
    </dgm:pt>
    <dgm:pt modelId="{73DE3680-BF6C-4A2C-A7DA-FAB753A3D6F4}" type="pres">
      <dgm:prSet presAssocID="{8C2EECCB-3CA7-4EC0-A5EF-56C01CA420F2}" presName="hierChild3" presStyleCnt="0"/>
      <dgm:spPr/>
    </dgm:pt>
    <dgm:pt modelId="{72372D55-80C7-4CFA-87B4-01F4B4447131}" type="pres">
      <dgm:prSet presAssocID="{A13C87F3-1330-41FA-A0B4-0067D221409D}" presName="Name111" presStyleLbl="parChTrans1D2" presStyleIdx="0" presStyleCnt="5"/>
      <dgm:spPr/>
      <dgm:t>
        <a:bodyPr/>
        <a:lstStyle/>
        <a:p>
          <a:endParaRPr lang="en-US"/>
        </a:p>
      </dgm:t>
    </dgm:pt>
    <dgm:pt modelId="{94F602E2-FA28-42D9-86D3-BA44ED195609}" type="pres">
      <dgm:prSet presAssocID="{A67BD1C6-A0DE-434A-9988-88C8D3A6EBD2}" presName="hierRoot3" presStyleCnt="0">
        <dgm:presLayoutVars>
          <dgm:hierBranch val="init"/>
        </dgm:presLayoutVars>
      </dgm:prSet>
      <dgm:spPr/>
    </dgm:pt>
    <dgm:pt modelId="{BC2ACD90-3009-4048-B34E-232FFF1CF89C}" type="pres">
      <dgm:prSet presAssocID="{A67BD1C6-A0DE-434A-9988-88C8D3A6EBD2}" presName="rootComposite3" presStyleCnt="0"/>
      <dgm:spPr/>
    </dgm:pt>
    <dgm:pt modelId="{DBD3A246-D9FB-4086-A244-FD2E9FD80FE8}" type="pres">
      <dgm:prSet presAssocID="{A67BD1C6-A0DE-434A-9988-88C8D3A6EBD2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664077-DE24-4035-BBCA-A7E289DED5BA}" type="pres">
      <dgm:prSet presAssocID="{A67BD1C6-A0DE-434A-9988-88C8D3A6EBD2}" presName="rootConnector3" presStyleLbl="asst1" presStyleIdx="0" presStyleCnt="5"/>
      <dgm:spPr/>
      <dgm:t>
        <a:bodyPr/>
        <a:lstStyle/>
        <a:p>
          <a:endParaRPr lang="en-US"/>
        </a:p>
      </dgm:t>
    </dgm:pt>
    <dgm:pt modelId="{089C33B3-FC92-48DF-AFBC-6F79FEEC70B3}" type="pres">
      <dgm:prSet presAssocID="{A67BD1C6-A0DE-434A-9988-88C8D3A6EBD2}" presName="hierChild6" presStyleCnt="0"/>
      <dgm:spPr/>
    </dgm:pt>
    <dgm:pt modelId="{81911102-9027-4C8C-9CF5-A61895A6DDA4}" type="pres">
      <dgm:prSet presAssocID="{A67BD1C6-A0DE-434A-9988-88C8D3A6EBD2}" presName="hierChild7" presStyleCnt="0"/>
      <dgm:spPr/>
    </dgm:pt>
    <dgm:pt modelId="{32BFDBB5-7795-43ED-B01E-64B8CA95A0FD}" type="pres">
      <dgm:prSet presAssocID="{9712BC39-2B5A-4255-9298-A730E5094090}" presName="Name111" presStyleLbl="parChTrans1D2" presStyleIdx="1" presStyleCnt="5"/>
      <dgm:spPr/>
      <dgm:t>
        <a:bodyPr/>
        <a:lstStyle/>
        <a:p>
          <a:endParaRPr lang="en-US"/>
        </a:p>
      </dgm:t>
    </dgm:pt>
    <dgm:pt modelId="{E81ACF18-4631-421F-B76A-E134951E5B41}" type="pres">
      <dgm:prSet presAssocID="{658D1D22-9524-4E1E-B36B-67E7B68EFE80}" presName="hierRoot3" presStyleCnt="0">
        <dgm:presLayoutVars>
          <dgm:hierBranch val="init"/>
        </dgm:presLayoutVars>
      </dgm:prSet>
      <dgm:spPr/>
    </dgm:pt>
    <dgm:pt modelId="{3790B9B2-B307-4608-B6DA-6B4342B7DA7F}" type="pres">
      <dgm:prSet presAssocID="{658D1D22-9524-4E1E-B36B-67E7B68EFE80}" presName="rootComposite3" presStyleCnt="0"/>
      <dgm:spPr/>
    </dgm:pt>
    <dgm:pt modelId="{D3F00A46-6B2D-4269-9FC9-DE125F1EFDCA}" type="pres">
      <dgm:prSet presAssocID="{658D1D22-9524-4E1E-B36B-67E7B68EFE80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009C01-78D4-4E2B-938F-13D7CBA40FE3}" type="pres">
      <dgm:prSet presAssocID="{658D1D22-9524-4E1E-B36B-67E7B68EFE80}" presName="rootConnector3" presStyleLbl="asst1" presStyleIdx="1" presStyleCnt="5"/>
      <dgm:spPr/>
      <dgm:t>
        <a:bodyPr/>
        <a:lstStyle/>
        <a:p>
          <a:endParaRPr lang="en-US"/>
        </a:p>
      </dgm:t>
    </dgm:pt>
    <dgm:pt modelId="{9297DDA7-CB77-49CF-A44D-53AC9D1839A7}" type="pres">
      <dgm:prSet presAssocID="{658D1D22-9524-4E1E-B36B-67E7B68EFE80}" presName="hierChild6" presStyleCnt="0"/>
      <dgm:spPr/>
    </dgm:pt>
    <dgm:pt modelId="{00D4DF8E-972B-456D-9F7B-EDFB6908C295}" type="pres">
      <dgm:prSet presAssocID="{658D1D22-9524-4E1E-B36B-67E7B68EFE80}" presName="hierChild7" presStyleCnt="0"/>
      <dgm:spPr/>
    </dgm:pt>
    <dgm:pt modelId="{D9D35AB4-D6E8-42FA-A035-57A57331ABA8}" type="pres">
      <dgm:prSet presAssocID="{7A14E5C4-D12B-409C-9078-4C00C44BED27}" presName="Name111" presStyleLbl="parChTrans1D2" presStyleIdx="2" presStyleCnt="5"/>
      <dgm:spPr/>
      <dgm:t>
        <a:bodyPr/>
        <a:lstStyle/>
        <a:p>
          <a:endParaRPr lang="en-US"/>
        </a:p>
      </dgm:t>
    </dgm:pt>
    <dgm:pt modelId="{89E3723F-A7CA-4E20-9109-FA2CF3116A26}" type="pres">
      <dgm:prSet presAssocID="{27FD59FA-A313-4463-8197-80AE9EBAFF3C}" presName="hierRoot3" presStyleCnt="0">
        <dgm:presLayoutVars>
          <dgm:hierBranch val="init"/>
        </dgm:presLayoutVars>
      </dgm:prSet>
      <dgm:spPr/>
    </dgm:pt>
    <dgm:pt modelId="{72BFAD62-7AB7-4D10-A6AC-9BF65EE489F0}" type="pres">
      <dgm:prSet presAssocID="{27FD59FA-A313-4463-8197-80AE9EBAFF3C}" presName="rootComposite3" presStyleCnt="0"/>
      <dgm:spPr/>
    </dgm:pt>
    <dgm:pt modelId="{B606FC60-3EDE-4905-BE14-11B0447D9825}" type="pres">
      <dgm:prSet presAssocID="{27FD59FA-A313-4463-8197-80AE9EBAFF3C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FB464D-C8D1-46EB-9CFE-82CE05511EE2}" type="pres">
      <dgm:prSet presAssocID="{27FD59FA-A313-4463-8197-80AE9EBAFF3C}" presName="rootConnector3" presStyleLbl="asst1" presStyleIdx="2" presStyleCnt="5"/>
      <dgm:spPr/>
      <dgm:t>
        <a:bodyPr/>
        <a:lstStyle/>
        <a:p>
          <a:endParaRPr lang="en-US"/>
        </a:p>
      </dgm:t>
    </dgm:pt>
    <dgm:pt modelId="{83FFA675-9D4D-4DA6-AD9F-126FCE8203E8}" type="pres">
      <dgm:prSet presAssocID="{27FD59FA-A313-4463-8197-80AE9EBAFF3C}" presName="hierChild6" presStyleCnt="0"/>
      <dgm:spPr/>
    </dgm:pt>
    <dgm:pt modelId="{731EF44C-67FC-45F7-9049-1D6DED19A2A9}" type="pres">
      <dgm:prSet presAssocID="{27FD59FA-A313-4463-8197-80AE9EBAFF3C}" presName="hierChild7" presStyleCnt="0"/>
      <dgm:spPr/>
    </dgm:pt>
    <dgm:pt modelId="{76B807EB-1D58-4240-801D-832AC43C19F4}" type="pres">
      <dgm:prSet presAssocID="{29A1C5D1-E8C1-407E-B537-0EADFB380B5D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CE5A5852-260D-46A6-B1B7-BEE7294AB6FE}" type="pres">
      <dgm:prSet presAssocID="{5B668791-F267-4436-A937-B96C15427671}" presName="hierRoot3" presStyleCnt="0">
        <dgm:presLayoutVars>
          <dgm:hierBranch val="init"/>
        </dgm:presLayoutVars>
      </dgm:prSet>
      <dgm:spPr/>
    </dgm:pt>
    <dgm:pt modelId="{21EEBBA7-7D50-43A5-9DBD-3B3A770F1255}" type="pres">
      <dgm:prSet presAssocID="{5B668791-F267-4436-A937-B96C15427671}" presName="rootComposite3" presStyleCnt="0"/>
      <dgm:spPr/>
    </dgm:pt>
    <dgm:pt modelId="{3E252A85-2C32-4DD1-8D32-57198F2A0A13}" type="pres">
      <dgm:prSet presAssocID="{5B668791-F267-4436-A937-B96C15427671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1F0E2-AB60-449E-AE4F-4529958C29D0}" type="pres">
      <dgm:prSet presAssocID="{5B668791-F267-4436-A937-B96C15427671}" presName="rootConnector3" presStyleLbl="asst1" presStyleIdx="3" presStyleCnt="5"/>
      <dgm:spPr/>
      <dgm:t>
        <a:bodyPr/>
        <a:lstStyle/>
        <a:p>
          <a:endParaRPr lang="en-US"/>
        </a:p>
      </dgm:t>
    </dgm:pt>
    <dgm:pt modelId="{FDE28C92-5381-4C2C-9A1B-E1026A2B4495}" type="pres">
      <dgm:prSet presAssocID="{5B668791-F267-4436-A937-B96C15427671}" presName="hierChild6" presStyleCnt="0"/>
      <dgm:spPr/>
    </dgm:pt>
    <dgm:pt modelId="{2530979C-6973-4055-A490-A0421CD46B5E}" type="pres">
      <dgm:prSet presAssocID="{5B668791-F267-4436-A937-B96C15427671}" presName="hierChild7" presStyleCnt="0"/>
      <dgm:spPr/>
    </dgm:pt>
    <dgm:pt modelId="{D29748B0-658D-4AD9-983B-2ED7BF9C8C06}" type="pres">
      <dgm:prSet presAssocID="{8512E834-C58C-4FE5-98AD-BCD2D4A2AA9C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60CE60B4-2968-4F06-ABB4-1B750C52E91B}" type="pres">
      <dgm:prSet presAssocID="{981B3760-628E-4948-A7B0-64894D4FEEC9}" presName="hierRoot3" presStyleCnt="0">
        <dgm:presLayoutVars>
          <dgm:hierBranch val="init"/>
        </dgm:presLayoutVars>
      </dgm:prSet>
      <dgm:spPr/>
    </dgm:pt>
    <dgm:pt modelId="{A5A54546-CC90-42F6-8C60-94606ACDBDD1}" type="pres">
      <dgm:prSet presAssocID="{981B3760-628E-4948-A7B0-64894D4FEEC9}" presName="rootComposite3" presStyleCnt="0"/>
      <dgm:spPr/>
    </dgm:pt>
    <dgm:pt modelId="{6AF4972A-51F3-41CA-9CE1-31DF57529BFF}" type="pres">
      <dgm:prSet presAssocID="{981B3760-628E-4948-A7B0-64894D4FEEC9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6D1038-F82A-4654-8126-6683787C0AC7}" type="pres">
      <dgm:prSet presAssocID="{981B3760-628E-4948-A7B0-64894D4FEEC9}" presName="rootConnector3" presStyleLbl="asst1" presStyleIdx="4" presStyleCnt="5"/>
      <dgm:spPr/>
      <dgm:t>
        <a:bodyPr/>
        <a:lstStyle/>
        <a:p>
          <a:endParaRPr lang="en-US"/>
        </a:p>
      </dgm:t>
    </dgm:pt>
    <dgm:pt modelId="{47375845-65A6-4A40-9601-55467FCBDBF9}" type="pres">
      <dgm:prSet presAssocID="{981B3760-628E-4948-A7B0-64894D4FEEC9}" presName="hierChild6" presStyleCnt="0"/>
      <dgm:spPr/>
    </dgm:pt>
    <dgm:pt modelId="{B9C72A9B-6E14-438D-B0EF-661B45CF8798}" type="pres">
      <dgm:prSet presAssocID="{981B3760-628E-4948-A7B0-64894D4FEEC9}" presName="hierChild7" presStyleCnt="0"/>
      <dgm:spPr/>
    </dgm:pt>
  </dgm:ptLst>
  <dgm:cxnLst>
    <dgm:cxn modelId="{DFA8800D-B9D0-448B-B917-3AD740E25727}" type="presOf" srcId="{9712BC39-2B5A-4255-9298-A730E5094090}" destId="{32BFDBB5-7795-43ED-B01E-64B8CA95A0FD}" srcOrd="0" destOrd="0" presId="urn:microsoft.com/office/officeart/2005/8/layout/orgChart1"/>
    <dgm:cxn modelId="{1C5C2DE7-7CF8-49A2-9287-6FF0B3C5A8F6}" type="presOf" srcId="{A67BD1C6-A0DE-434A-9988-88C8D3A6EBD2}" destId="{A3664077-DE24-4035-BBCA-A7E289DED5BA}" srcOrd="1" destOrd="0" presId="urn:microsoft.com/office/officeart/2005/8/layout/orgChart1"/>
    <dgm:cxn modelId="{FE3E66BC-9450-4CEE-950E-09949E346A34}" type="presOf" srcId="{981B3760-628E-4948-A7B0-64894D4FEEC9}" destId="{6AF4972A-51F3-41CA-9CE1-31DF57529BFF}" srcOrd="0" destOrd="0" presId="urn:microsoft.com/office/officeart/2005/8/layout/orgChart1"/>
    <dgm:cxn modelId="{D4E2BB55-124D-44DC-BDE6-D7C92009F215}" type="presOf" srcId="{29A1C5D1-E8C1-407E-B537-0EADFB380B5D}" destId="{76B807EB-1D58-4240-801D-832AC43C19F4}" srcOrd="0" destOrd="0" presId="urn:microsoft.com/office/officeart/2005/8/layout/orgChart1"/>
    <dgm:cxn modelId="{CFFC19BF-CADD-42AE-9904-1FDBCA2E20D6}" type="presOf" srcId="{8C2EECCB-3CA7-4EC0-A5EF-56C01CA420F2}" destId="{6F4FE704-B62B-44EE-8377-44FA9BC7F013}" srcOrd="0" destOrd="0" presId="urn:microsoft.com/office/officeart/2005/8/layout/orgChart1"/>
    <dgm:cxn modelId="{05785488-1BE4-4E50-9C65-521AA1297E86}" srcId="{8C2EECCB-3CA7-4EC0-A5EF-56C01CA420F2}" destId="{27FD59FA-A313-4463-8197-80AE9EBAFF3C}" srcOrd="2" destOrd="0" parTransId="{7A14E5C4-D12B-409C-9078-4C00C44BED27}" sibTransId="{80467D74-EAD5-4E99-91AB-61409526C0C6}"/>
    <dgm:cxn modelId="{62CD28C1-252B-4582-ACFE-810FADE75A40}" type="presOf" srcId="{27FD59FA-A313-4463-8197-80AE9EBAFF3C}" destId="{B606FC60-3EDE-4905-BE14-11B0447D9825}" srcOrd="0" destOrd="0" presId="urn:microsoft.com/office/officeart/2005/8/layout/orgChart1"/>
    <dgm:cxn modelId="{53BAEB88-8A43-45BD-9AA1-35C354454956}" type="presOf" srcId="{981B3760-628E-4948-A7B0-64894D4FEEC9}" destId="{7B6D1038-F82A-4654-8126-6683787C0AC7}" srcOrd="1" destOrd="0" presId="urn:microsoft.com/office/officeart/2005/8/layout/orgChart1"/>
    <dgm:cxn modelId="{56627B6B-B6E9-4B55-A8F9-77D4C06ECF7B}" type="presOf" srcId="{A13C87F3-1330-41FA-A0B4-0067D221409D}" destId="{72372D55-80C7-4CFA-87B4-01F4B4447131}" srcOrd="0" destOrd="0" presId="urn:microsoft.com/office/officeart/2005/8/layout/orgChart1"/>
    <dgm:cxn modelId="{2B3D53C6-159E-4767-8D97-2FB20C680710}" type="presOf" srcId="{27FD59FA-A313-4463-8197-80AE9EBAFF3C}" destId="{B4FB464D-C8D1-46EB-9CFE-82CE05511EE2}" srcOrd="1" destOrd="0" presId="urn:microsoft.com/office/officeart/2005/8/layout/orgChart1"/>
    <dgm:cxn modelId="{DD003465-1767-455E-B7E1-18908DD8D21B}" type="presOf" srcId="{A67BD1C6-A0DE-434A-9988-88C8D3A6EBD2}" destId="{DBD3A246-D9FB-4086-A244-FD2E9FD80FE8}" srcOrd="0" destOrd="0" presId="urn:microsoft.com/office/officeart/2005/8/layout/orgChart1"/>
    <dgm:cxn modelId="{D7664BCE-86D2-410B-8CF5-9389D95EB828}" srcId="{8C2EECCB-3CA7-4EC0-A5EF-56C01CA420F2}" destId="{5B668791-F267-4436-A937-B96C15427671}" srcOrd="3" destOrd="0" parTransId="{29A1C5D1-E8C1-407E-B537-0EADFB380B5D}" sibTransId="{7685D887-7A97-49FD-AE5D-6859A37164E1}"/>
    <dgm:cxn modelId="{1891DF85-C6D7-46FB-A545-2B1E3D675643}" type="presOf" srcId="{7A14E5C4-D12B-409C-9078-4C00C44BED27}" destId="{D9D35AB4-D6E8-42FA-A035-57A57331ABA8}" srcOrd="0" destOrd="0" presId="urn:microsoft.com/office/officeart/2005/8/layout/orgChart1"/>
    <dgm:cxn modelId="{A8C1D6F1-47C5-4BD7-927F-727E5423BE07}" srcId="{283E6D00-1B2D-4591-ABFD-FE481741E3D8}" destId="{8C2EECCB-3CA7-4EC0-A5EF-56C01CA420F2}" srcOrd="0" destOrd="0" parTransId="{0FE8EFE4-5973-48CD-A7A3-ACBD9760023E}" sibTransId="{C015834E-52BA-4D29-8C16-55DA55356051}"/>
    <dgm:cxn modelId="{B526DEDF-0179-4EAF-92DF-C16442A9CB78}" srcId="{8C2EECCB-3CA7-4EC0-A5EF-56C01CA420F2}" destId="{981B3760-628E-4948-A7B0-64894D4FEEC9}" srcOrd="4" destOrd="0" parTransId="{8512E834-C58C-4FE5-98AD-BCD2D4A2AA9C}" sibTransId="{F2203C0D-66B1-4581-AD55-D8F6A32DA796}"/>
    <dgm:cxn modelId="{4F5D7761-36FB-4EBC-A128-4731509A57A0}" srcId="{8C2EECCB-3CA7-4EC0-A5EF-56C01CA420F2}" destId="{A67BD1C6-A0DE-434A-9988-88C8D3A6EBD2}" srcOrd="0" destOrd="0" parTransId="{A13C87F3-1330-41FA-A0B4-0067D221409D}" sibTransId="{F84A4F2F-F243-4A35-A052-792B3703834F}"/>
    <dgm:cxn modelId="{FD6EC5D2-6088-49AC-83A9-58C68FDC6982}" type="presOf" srcId="{8C2EECCB-3CA7-4EC0-A5EF-56C01CA420F2}" destId="{5BF8FDB8-2397-41B1-86AA-27D6465DD0BE}" srcOrd="1" destOrd="0" presId="urn:microsoft.com/office/officeart/2005/8/layout/orgChart1"/>
    <dgm:cxn modelId="{5863E288-CC47-443D-B6F8-74B011AA92C2}" type="presOf" srcId="{658D1D22-9524-4E1E-B36B-67E7B68EFE80}" destId="{E2009C01-78D4-4E2B-938F-13D7CBA40FE3}" srcOrd="1" destOrd="0" presId="urn:microsoft.com/office/officeart/2005/8/layout/orgChart1"/>
    <dgm:cxn modelId="{8E60C4AF-44D6-49A4-AE15-DFDD4F4B16B1}" type="presOf" srcId="{658D1D22-9524-4E1E-B36B-67E7B68EFE80}" destId="{D3F00A46-6B2D-4269-9FC9-DE125F1EFDCA}" srcOrd="0" destOrd="0" presId="urn:microsoft.com/office/officeart/2005/8/layout/orgChart1"/>
    <dgm:cxn modelId="{D8EE3054-F99B-46D4-B4D0-159648EDFBE2}" srcId="{8C2EECCB-3CA7-4EC0-A5EF-56C01CA420F2}" destId="{658D1D22-9524-4E1E-B36B-67E7B68EFE80}" srcOrd="1" destOrd="0" parTransId="{9712BC39-2B5A-4255-9298-A730E5094090}" sibTransId="{727B056B-CEEF-4806-8C51-CE04DF54D04D}"/>
    <dgm:cxn modelId="{CEC78D5A-8D0C-41AE-94E9-11F0533EB66E}" type="presOf" srcId="{8512E834-C58C-4FE5-98AD-BCD2D4A2AA9C}" destId="{D29748B0-658D-4AD9-983B-2ED7BF9C8C06}" srcOrd="0" destOrd="0" presId="urn:microsoft.com/office/officeart/2005/8/layout/orgChart1"/>
    <dgm:cxn modelId="{9E7E1BD3-46FB-4FE9-8B3E-67BDDAC97540}" type="presOf" srcId="{5B668791-F267-4436-A937-B96C15427671}" destId="{3731F0E2-AB60-449E-AE4F-4529958C29D0}" srcOrd="1" destOrd="0" presId="urn:microsoft.com/office/officeart/2005/8/layout/orgChart1"/>
    <dgm:cxn modelId="{3D19537D-1633-4F4C-9351-A3B63BAF4A68}" type="presOf" srcId="{5B668791-F267-4436-A937-B96C15427671}" destId="{3E252A85-2C32-4DD1-8D32-57198F2A0A13}" srcOrd="0" destOrd="0" presId="urn:microsoft.com/office/officeart/2005/8/layout/orgChart1"/>
    <dgm:cxn modelId="{45C1A12C-E47A-4F7C-A404-005E0173F0E5}" type="presOf" srcId="{283E6D00-1B2D-4591-ABFD-FE481741E3D8}" destId="{4C7C11DE-A6E2-414F-953C-F7EFB38C979D}" srcOrd="0" destOrd="0" presId="urn:microsoft.com/office/officeart/2005/8/layout/orgChart1"/>
    <dgm:cxn modelId="{94F43AFE-0752-4D6B-A5FD-5DC3B9113744}" type="presParOf" srcId="{4C7C11DE-A6E2-414F-953C-F7EFB38C979D}" destId="{51E0372F-5AAF-4B59-8A5B-D06272A37F9F}" srcOrd="0" destOrd="0" presId="urn:microsoft.com/office/officeart/2005/8/layout/orgChart1"/>
    <dgm:cxn modelId="{3C746A59-B9DE-446A-87A2-F526854793B8}" type="presParOf" srcId="{51E0372F-5AAF-4B59-8A5B-D06272A37F9F}" destId="{5B69F90F-CF9C-48A3-9464-D7F03A8042AE}" srcOrd="0" destOrd="0" presId="urn:microsoft.com/office/officeart/2005/8/layout/orgChart1"/>
    <dgm:cxn modelId="{71DA7273-3A17-45DB-9FA3-F2A7AF4F7BF4}" type="presParOf" srcId="{5B69F90F-CF9C-48A3-9464-D7F03A8042AE}" destId="{6F4FE704-B62B-44EE-8377-44FA9BC7F013}" srcOrd="0" destOrd="0" presId="urn:microsoft.com/office/officeart/2005/8/layout/orgChart1"/>
    <dgm:cxn modelId="{65EBDE95-CD61-4F82-8FE6-3B71AB956B5A}" type="presParOf" srcId="{5B69F90F-CF9C-48A3-9464-D7F03A8042AE}" destId="{5BF8FDB8-2397-41B1-86AA-27D6465DD0BE}" srcOrd="1" destOrd="0" presId="urn:microsoft.com/office/officeart/2005/8/layout/orgChart1"/>
    <dgm:cxn modelId="{239E0D01-AC66-413B-B5A5-3A828FCBAC12}" type="presParOf" srcId="{51E0372F-5AAF-4B59-8A5B-D06272A37F9F}" destId="{1FE0F215-D4BB-4B45-ADB1-B7A919999D8C}" srcOrd="1" destOrd="0" presId="urn:microsoft.com/office/officeart/2005/8/layout/orgChart1"/>
    <dgm:cxn modelId="{AE38F1E5-0326-4A7C-9747-42A519F2D76D}" type="presParOf" srcId="{51E0372F-5AAF-4B59-8A5B-D06272A37F9F}" destId="{73DE3680-BF6C-4A2C-A7DA-FAB753A3D6F4}" srcOrd="2" destOrd="0" presId="urn:microsoft.com/office/officeart/2005/8/layout/orgChart1"/>
    <dgm:cxn modelId="{F052F077-676D-4237-800F-6A5727714717}" type="presParOf" srcId="{73DE3680-BF6C-4A2C-A7DA-FAB753A3D6F4}" destId="{72372D55-80C7-4CFA-87B4-01F4B4447131}" srcOrd="0" destOrd="0" presId="urn:microsoft.com/office/officeart/2005/8/layout/orgChart1"/>
    <dgm:cxn modelId="{CAFCEF69-B285-42D4-8C0E-F3BDC6C788B1}" type="presParOf" srcId="{73DE3680-BF6C-4A2C-A7DA-FAB753A3D6F4}" destId="{94F602E2-FA28-42D9-86D3-BA44ED195609}" srcOrd="1" destOrd="0" presId="urn:microsoft.com/office/officeart/2005/8/layout/orgChart1"/>
    <dgm:cxn modelId="{6BC121B0-2B66-4396-863E-9171AA1A3934}" type="presParOf" srcId="{94F602E2-FA28-42D9-86D3-BA44ED195609}" destId="{BC2ACD90-3009-4048-B34E-232FFF1CF89C}" srcOrd="0" destOrd="0" presId="urn:microsoft.com/office/officeart/2005/8/layout/orgChart1"/>
    <dgm:cxn modelId="{C9B670F5-ED29-448C-B6AB-46F5B2873247}" type="presParOf" srcId="{BC2ACD90-3009-4048-B34E-232FFF1CF89C}" destId="{DBD3A246-D9FB-4086-A244-FD2E9FD80FE8}" srcOrd="0" destOrd="0" presId="urn:microsoft.com/office/officeart/2005/8/layout/orgChart1"/>
    <dgm:cxn modelId="{8B3884DD-4A98-464B-BF7E-DF3E749569A0}" type="presParOf" srcId="{BC2ACD90-3009-4048-B34E-232FFF1CF89C}" destId="{A3664077-DE24-4035-BBCA-A7E289DED5BA}" srcOrd="1" destOrd="0" presId="urn:microsoft.com/office/officeart/2005/8/layout/orgChart1"/>
    <dgm:cxn modelId="{E750B4CB-C69A-493F-BC04-F8BC218FE052}" type="presParOf" srcId="{94F602E2-FA28-42D9-86D3-BA44ED195609}" destId="{089C33B3-FC92-48DF-AFBC-6F79FEEC70B3}" srcOrd="1" destOrd="0" presId="urn:microsoft.com/office/officeart/2005/8/layout/orgChart1"/>
    <dgm:cxn modelId="{1E319CEE-225F-4D98-8FEC-49378A2E13B5}" type="presParOf" srcId="{94F602E2-FA28-42D9-86D3-BA44ED195609}" destId="{81911102-9027-4C8C-9CF5-A61895A6DDA4}" srcOrd="2" destOrd="0" presId="urn:microsoft.com/office/officeart/2005/8/layout/orgChart1"/>
    <dgm:cxn modelId="{8CF787C4-5D3F-46F2-AA5E-718C502B36D8}" type="presParOf" srcId="{73DE3680-BF6C-4A2C-A7DA-FAB753A3D6F4}" destId="{32BFDBB5-7795-43ED-B01E-64B8CA95A0FD}" srcOrd="2" destOrd="0" presId="urn:microsoft.com/office/officeart/2005/8/layout/orgChart1"/>
    <dgm:cxn modelId="{18E0B22D-22C3-4E8A-98C2-DE7A8ED59492}" type="presParOf" srcId="{73DE3680-BF6C-4A2C-A7DA-FAB753A3D6F4}" destId="{E81ACF18-4631-421F-B76A-E134951E5B41}" srcOrd="3" destOrd="0" presId="urn:microsoft.com/office/officeart/2005/8/layout/orgChart1"/>
    <dgm:cxn modelId="{5820BFB2-3999-4F7C-B192-F79590A00365}" type="presParOf" srcId="{E81ACF18-4631-421F-B76A-E134951E5B41}" destId="{3790B9B2-B307-4608-B6DA-6B4342B7DA7F}" srcOrd="0" destOrd="0" presId="urn:microsoft.com/office/officeart/2005/8/layout/orgChart1"/>
    <dgm:cxn modelId="{55B49764-3A6A-41BA-8882-0C9613352D3C}" type="presParOf" srcId="{3790B9B2-B307-4608-B6DA-6B4342B7DA7F}" destId="{D3F00A46-6B2D-4269-9FC9-DE125F1EFDCA}" srcOrd="0" destOrd="0" presId="urn:microsoft.com/office/officeart/2005/8/layout/orgChart1"/>
    <dgm:cxn modelId="{90FC5378-15C2-45FA-9ECC-838E35CD9E82}" type="presParOf" srcId="{3790B9B2-B307-4608-B6DA-6B4342B7DA7F}" destId="{E2009C01-78D4-4E2B-938F-13D7CBA40FE3}" srcOrd="1" destOrd="0" presId="urn:microsoft.com/office/officeart/2005/8/layout/orgChart1"/>
    <dgm:cxn modelId="{25F850A0-086D-42B9-9667-5D6D6D40B95A}" type="presParOf" srcId="{E81ACF18-4631-421F-B76A-E134951E5B41}" destId="{9297DDA7-CB77-49CF-A44D-53AC9D1839A7}" srcOrd="1" destOrd="0" presId="urn:microsoft.com/office/officeart/2005/8/layout/orgChart1"/>
    <dgm:cxn modelId="{AD1EDB26-F1C2-481A-A8E8-0D36FF5EBF95}" type="presParOf" srcId="{E81ACF18-4631-421F-B76A-E134951E5B41}" destId="{00D4DF8E-972B-456D-9F7B-EDFB6908C295}" srcOrd="2" destOrd="0" presId="urn:microsoft.com/office/officeart/2005/8/layout/orgChart1"/>
    <dgm:cxn modelId="{DAE4F42E-A8B2-4A4F-8740-DFA4A4DF2D45}" type="presParOf" srcId="{73DE3680-BF6C-4A2C-A7DA-FAB753A3D6F4}" destId="{D9D35AB4-D6E8-42FA-A035-57A57331ABA8}" srcOrd="4" destOrd="0" presId="urn:microsoft.com/office/officeart/2005/8/layout/orgChart1"/>
    <dgm:cxn modelId="{55492A18-945F-4111-AF44-A4411DA602E2}" type="presParOf" srcId="{73DE3680-BF6C-4A2C-A7DA-FAB753A3D6F4}" destId="{89E3723F-A7CA-4E20-9109-FA2CF3116A26}" srcOrd="5" destOrd="0" presId="urn:microsoft.com/office/officeart/2005/8/layout/orgChart1"/>
    <dgm:cxn modelId="{6BD7B8D2-5857-4270-A901-608F22BC8A48}" type="presParOf" srcId="{89E3723F-A7CA-4E20-9109-FA2CF3116A26}" destId="{72BFAD62-7AB7-4D10-A6AC-9BF65EE489F0}" srcOrd="0" destOrd="0" presId="urn:microsoft.com/office/officeart/2005/8/layout/orgChart1"/>
    <dgm:cxn modelId="{C2A3D6E5-56B8-4647-A782-DC83E5ED4279}" type="presParOf" srcId="{72BFAD62-7AB7-4D10-A6AC-9BF65EE489F0}" destId="{B606FC60-3EDE-4905-BE14-11B0447D9825}" srcOrd="0" destOrd="0" presId="urn:microsoft.com/office/officeart/2005/8/layout/orgChart1"/>
    <dgm:cxn modelId="{0EB27DE3-DF47-4C0B-8D42-C06DCF86E45E}" type="presParOf" srcId="{72BFAD62-7AB7-4D10-A6AC-9BF65EE489F0}" destId="{B4FB464D-C8D1-46EB-9CFE-82CE05511EE2}" srcOrd="1" destOrd="0" presId="urn:microsoft.com/office/officeart/2005/8/layout/orgChart1"/>
    <dgm:cxn modelId="{265E1BBA-A1DD-4DC8-9391-BD7A66F6D4E9}" type="presParOf" srcId="{89E3723F-A7CA-4E20-9109-FA2CF3116A26}" destId="{83FFA675-9D4D-4DA6-AD9F-126FCE8203E8}" srcOrd="1" destOrd="0" presId="urn:microsoft.com/office/officeart/2005/8/layout/orgChart1"/>
    <dgm:cxn modelId="{1AEC887A-EF7C-41AF-B70E-D1DC6C85774C}" type="presParOf" srcId="{89E3723F-A7CA-4E20-9109-FA2CF3116A26}" destId="{731EF44C-67FC-45F7-9049-1D6DED19A2A9}" srcOrd="2" destOrd="0" presId="urn:microsoft.com/office/officeart/2005/8/layout/orgChart1"/>
    <dgm:cxn modelId="{F724D73A-3334-4B76-8C2C-CF6736938C76}" type="presParOf" srcId="{73DE3680-BF6C-4A2C-A7DA-FAB753A3D6F4}" destId="{76B807EB-1D58-4240-801D-832AC43C19F4}" srcOrd="6" destOrd="0" presId="urn:microsoft.com/office/officeart/2005/8/layout/orgChart1"/>
    <dgm:cxn modelId="{A1633E3E-C546-411A-BF05-151548E70193}" type="presParOf" srcId="{73DE3680-BF6C-4A2C-A7DA-FAB753A3D6F4}" destId="{CE5A5852-260D-46A6-B1B7-BEE7294AB6FE}" srcOrd="7" destOrd="0" presId="urn:microsoft.com/office/officeart/2005/8/layout/orgChart1"/>
    <dgm:cxn modelId="{93DC3D81-9980-41DE-A34A-48FE279CEAB5}" type="presParOf" srcId="{CE5A5852-260D-46A6-B1B7-BEE7294AB6FE}" destId="{21EEBBA7-7D50-43A5-9DBD-3B3A770F1255}" srcOrd="0" destOrd="0" presId="urn:microsoft.com/office/officeart/2005/8/layout/orgChart1"/>
    <dgm:cxn modelId="{13C0BDDF-ADD6-4F2E-8321-E4A7BD72C018}" type="presParOf" srcId="{21EEBBA7-7D50-43A5-9DBD-3B3A770F1255}" destId="{3E252A85-2C32-4DD1-8D32-57198F2A0A13}" srcOrd="0" destOrd="0" presId="urn:microsoft.com/office/officeart/2005/8/layout/orgChart1"/>
    <dgm:cxn modelId="{884C95A1-8B79-4E9E-A166-8C7606638BB5}" type="presParOf" srcId="{21EEBBA7-7D50-43A5-9DBD-3B3A770F1255}" destId="{3731F0E2-AB60-449E-AE4F-4529958C29D0}" srcOrd="1" destOrd="0" presId="urn:microsoft.com/office/officeart/2005/8/layout/orgChart1"/>
    <dgm:cxn modelId="{DE5848F9-0D40-401F-A9EF-B4D9971096E6}" type="presParOf" srcId="{CE5A5852-260D-46A6-B1B7-BEE7294AB6FE}" destId="{FDE28C92-5381-4C2C-9A1B-E1026A2B4495}" srcOrd="1" destOrd="0" presId="urn:microsoft.com/office/officeart/2005/8/layout/orgChart1"/>
    <dgm:cxn modelId="{53FF9CBC-43B8-4CCC-9B3F-A89A05B6A0F3}" type="presParOf" srcId="{CE5A5852-260D-46A6-B1B7-BEE7294AB6FE}" destId="{2530979C-6973-4055-A490-A0421CD46B5E}" srcOrd="2" destOrd="0" presId="urn:microsoft.com/office/officeart/2005/8/layout/orgChart1"/>
    <dgm:cxn modelId="{B2479962-0E70-49B5-8021-1388A0BDD8C9}" type="presParOf" srcId="{73DE3680-BF6C-4A2C-A7DA-FAB753A3D6F4}" destId="{D29748B0-658D-4AD9-983B-2ED7BF9C8C06}" srcOrd="8" destOrd="0" presId="urn:microsoft.com/office/officeart/2005/8/layout/orgChart1"/>
    <dgm:cxn modelId="{874B7BD5-9AFD-4DCD-AE23-96ECCA0D86CB}" type="presParOf" srcId="{73DE3680-BF6C-4A2C-A7DA-FAB753A3D6F4}" destId="{60CE60B4-2968-4F06-ABB4-1B750C52E91B}" srcOrd="9" destOrd="0" presId="urn:microsoft.com/office/officeart/2005/8/layout/orgChart1"/>
    <dgm:cxn modelId="{69044BC5-0D2B-499C-8D9D-C3F4FB610736}" type="presParOf" srcId="{60CE60B4-2968-4F06-ABB4-1B750C52E91B}" destId="{A5A54546-CC90-42F6-8C60-94606ACDBDD1}" srcOrd="0" destOrd="0" presId="urn:microsoft.com/office/officeart/2005/8/layout/orgChart1"/>
    <dgm:cxn modelId="{C7DB8369-0206-4448-A9CC-CA62A8697BA4}" type="presParOf" srcId="{A5A54546-CC90-42F6-8C60-94606ACDBDD1}" destId="{6AF4972A-51F3-41CA-9CE1-31DF57529BFF}" srcOrd="0" destOrd="0" presId="urn:microsoft.com/office/officeart/2005/8/layout/orgChart1"/>
    <dgm:cxn modelId="{15177856-957A-4098-A56A-80A936F793A6}" type="presParOf" srcId="{A5A54546-CC90-42F6-8C60-94606ACDBDD1}" destId="{7B6D1038-F82A-4654-8126-6683787C0AC7}" srcOrd="1" destOrd="0" presId="urn:microsoft.com/office/officeart/2005/8/layout/orgChart1"/>
    <dgm:cxn modelId="{EEE6A98B-30D7-4E63-AAEF-3FA8AF1E8DEC}" type="presParOf" srcId="{60CE60B4-2968-4F06-ABB4-1B750C52E91B}" destId="{47375845-65A6-4A40-9601-55467FCBDBF9}" srcOrd="1" destOrd="0" presId="urn:microsoft.com/office/officeart/2005/8/layout/orgChart1"/>
    <dgm:cxn modelId="{ED5A70CE-C05A-4932-A340-2E8CF028C625}" type="presParOf" srcId="{60CE60B4-2968-4F06-ABB4-1B750C52E91B}" destId="{B9C72A9B-6E14-438D-B0EF-661B45CF87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9748B0-658D-4AD9-983B-2ED7BF9C8C06}">
      <dsp:nvSpPr>
        <dsp:cNvPr id="0" name=""/>
        <dsp:cNvSpPr/>
      </dsp:nvSpPr>
      <dsp:spPr>
        <a:xfrm>
          <a:off x="2905219" y="856245"/>
          <a:ext cx="179292" cy="3210197"/>
        </a:xfrm>
        <a:custGeom>
          <a:avLst/>
          <a:gdLst/>
          <a:ahLst/>
          <a:cxnLst/>
          <a:rect l="0" t="0" r="0" b="0"/>
          <a:pathLst>
            <a:path>
              <a:moveTo>
                <a:pt x="179292" y="0"/>
              </a:moveTo>
              <a:lnTo>
                <a:pt x="179292" y="3210197"/>
              </a:lnTo>
              <a:lnTo>
                <a:pt x="0" y="32101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807EB-1D58-4240-801D-832AC43C19F4}">
      <dsp:nvSpPr>
        <dsp:cNvPr id="0" name=""/>
        <dsp:cNvSpPr/>
      </dsp:nvSpPr>
      <dsp:spPr>
        <a:xfrm>
          <a:off x="3084512" y="856245"/>
          <a:ext cx="179292" cy="1997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7835"/>
              </a:lnTo>
              <a:lnTo>
                <a:pt x="179292" y="19978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35AB4-D6E8-42FA-A035-57A57331ABA8}">
      <dsp:nvSpPr>
        <dsp:cNvPr id="0" name=""/>
        <dsp:cNvSpPr/>
      </dsp:nvSpPr>
      <dsp:spPr>
        <a:xfrm>
          <a:off x="2905219" y="856245"/>
          <a:ext cx="179292" cy="1997835"/>
        </a:xfrm>
        <a:custGeom>
          <a:avLst/>
          <a:gdLst/>
          <a:ahLst/>
          <a:cxnLst/>
          <a:rect l="0" t="0" r="0" b="0"/>
          <a:pathLst>
            <a:path>
              <a:moveTo>
                <a:pt x="179292" y="0"/>
              </a:moveTo>
              <a:lnTo>
                <a:pt x="179292" y="1997835"/>
              </a:lnTo>
              <a:lnTo>
                <a:pt x="0" y="19978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FDBB5-7795-43ED-B01E-64B8CA95A0FD}">
      <dsp:nvSpPr>
        <dsp:cNvPr id="0" name=""/>
        <dsp:cNvSpPr/>
      </dsp:nvSpPr>
      <dsp:spPr>
        <a:xfrm>
          <a:off x="3084512" y="856245"/>
          <a:ext cx="179292" cy="785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5473"/>
              </a:lnTo>
              <a:lnTo>
                <a:pt x="179292" y="7854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72D55-80C7-4CFA-87B4-01F4B4447131}">
      <dsp:nvSpPr>
        <dsp:cNvPr id="0" name=""/>
        <dsp:cNvSpPr/>
      </dsp:nvSpPr>
      <dsp:spPr>
        <a:xfrm>
          <a:off x="2905219" y="856245"/>
          <a:ext cx="179292" cy="785473"/>
        </a:xfrm>
        <a:custGeom>
          <a:avLst/>
          <a:gdLst/>
          <a:ahLst/>
          <a:cxnLst/>
          <a:rect l="0" t="0" r="0" b="0"/>
          <a:pathLst>
            <a:path>
              <a:moveTo>
                <a:pt x="179292" y="0"/>
              </a:moveTo>
              <a:lnTo>
                <a:pt x="179292" y="785473"/>
              </a:lnTo>
              <a:lnTo>
                <a:pt x="0" y="7854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FE704-B62B-44EE-8377-44FA9BC7F013}">
      <dsp:nvSpPr>
        <dsp:cNvPr id="0" name=""/>
        <dsp:cNvSpPr/>
      </dsp:nvSpPr>
      <dsp:spPr>
        <a:xfrm>
          <a:off x="1216023" y="2469"/>
          <a:ext cx="3736977" cy="853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Governing Board</a:t>
          </a:r>
          <a:endParaRPr lang="en-US" sz="2200" b="1" kern="1200" dirty="0"/>
        </a:p>
      </dsp:txBody>
      <dsp:txXfrm>
        <a:off x="1216023" y="2469"/>
        <a:ext cx="3736977" cy="853775"/>
      </dsp:txXfrm>
    </dsp:sp>
    <dsp:sp modelId="{DBD3A246-D9FB-4086-A244-FD2E9FD80FE8}">
      <dsp:nvSpPr>
        <dsp:cNvPr id="0" name=""/>
        <dsp:cNvSpPr/>
      </dsp:nvSpPr>
      <dsp:spPr>
        <a:xfrm>
          <a:off x="1197667" y="1214831"/>
          <a:ext cx="1707551" cy="853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Elements &amp; Collection</a:t>
          </a:r>
          <a:endParaRPr lang="en-US" sz="2200" kern="1200" dirty="0"/>
        </a:p>
      </dsp:txBody>
      <dsp:txXfrm>
        <a:off x="1197667" y="1214831"/>
        <a:ext cx="1707551" cy="853775"/>
      </dsp:txXfrm>
    </dsp:sp>
    <dsp:sp modelId="{D3F00A46-6B2D-4269-9FC9-DE125F1EFDCA}">
      <dsp:nvSpPr>
        <dsp:cNvPr id="0" name=""/>
        <dsp:cNvSpPr/>
      </dsp:nvSpPr>
      <dsp:spPr>
        <a:xfrm>
          <a:off x="3263805" y="1214831"/>
          <a:ext cx="1707551" cy="853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Access &amp; Use</a:t>
          </a:r>
          <a:endParaRPr lang="en-US" sz="2200" kern="1200" dirty="0"/>
        </a:p>
      </dsp:txBody>
      <dsp:txXfrm>
        <a:off x="3263805" y="1214831"/>
        <a:ext cx="1707551" cy="853775"/>
      </dsp:txXfrm>
    </dsp:sp>
    <dsp:sp modelId="{B606FC60-3EDE-4905-BE14-11B0447D9825}">
      <dsp:nvSpPr>
        <dsp:cNvPr id="0" name=""/>
        <dsp:cNvSpPr/>
      </dsp:nvSpPr>
      <dsp:spPr>
        <a:xfrm>
          <a:off x="1197667" y="2427192"/>
          <a:ext cx="1707551" cy="853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Tech. Architecture &amp; Data Security</a:t>
          </a:r>
          <a:endParaRPr lang="en-US" sz="2200" kern="1200" dirty="0"/>
        </a:p>
      </dsp:txBody>
      <dsp:txXfrm>
        <a:off x="1197667" y="2427192"/>
        <a:ext cx="1707551" cy="853775"/>
      </dsp:txXfrm>
    </dsp:sp>
    <dsp:sp modelId="{3E252A85-2C32-4DD1-8D32-57198F2A0A13}">
      <dsp:nvSpPr>
        <dsp:cNvPr id="0" name=""/>
        <dsp:cNvSpPr/>
      </dsp:nvSpPr>
      <dsp:spPr>
        <a:xfrm>
          <a:off x="3263805" y="2427192"/>
          <a:ext cx="1707551" cy="853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Performance Measures and Reports</a:t>
          </a:r>
          <a:endParaRPr lang="en-US" sz="2200" kern="1200" dirty="0"/>
        </a:p>
      </dsp:txBody>
      <dsp:txXfrm>
        <a:off x="3263805" y="2427192"/>
        <a:ext cx="1707551" cy="853775"/>
      </dsp:txXfrm>
    </dsp:sp>
    <dsp:sp modelId="{6AF4972A-51F3-41CA-9CE1-31DF57529BFF}">
      <dsp:nvSpPr>
        <dsp:cNvPr id="0" name=""/>
        <dsp:cNvSpPr/>
      </dsp:nvSpPr>
      <dsp:spPr>
        <a:xfrm>
          <a:off x="1197667" y="3639554"/>
          <a:ext cx="1707551" cy="853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Legal Controls</a:t>
          </a:r>
          <a:endParaRPr lang="en-US" sz="2200" kern="1200" dirty="0"/>
        </a:p>
      </dsp:txBody>
      <dsp:txXfrm>
        <a:off x="1197667" y="3639554"/>
        <a:ext cx="1707551" cy="853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403F0A-5720-4320-9F15-DEE15584ED39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E2A88B-13ED-4CE4-BB6F-B6F0D44A46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492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B625E9-4B17-4024-BA8F-8E392A2A6E4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F3F6A6-033D-4E92-925A-64CFC279C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402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3F6A6-033D-4E92-925A-64CFC279CF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3F6A6-033D-4E92-925A-64CFC279CF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432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EC219E-AB39-465D-AD21-68EAD3D0FE61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253F84-B2E6-4690-85B4-D6A1116B8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2,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Longitudinal Data system Governance: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Status Report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4196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Alan Phillips</a:t>
            </a:r>
          </a:p>
          <a:p>
            <a:r>
              <a:rPr lang="en-US" sz="2400" dirty="0" smtClean="0"/>
              <a:t>Deputy Director, Fiscal Affairs, Budgeting and IT</a:t>
            </a:r>
          </a:p>
          <a:p>
            <a:r>
              <a:rPr lang="en-US" sz="2400" dirty="0" smtClean="0"/>
              <a:t>Illinois Board of Higher Education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454424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Elements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/>
              <a:t>Create an inventory of data available in the LDS Agencies’ systems;</a:t>
            </a:r>
            <a:endParaRPr lang="en-US" sz="2700" dirty="0" smtClean="0"/>
          </a:p>
          <a:p>
            <a:r>
              <a:rPr lang="en-US" sz="3100" dirty="0" smtClean="0"/>
              <a:t>Recommend consistent data standards and definitions across the LDS Agencies;</a:t>
            </a:r>
            <a:endParaRPr lang="en-US" sz="2700" dirty="0" smtClean="0"/>
          </a:p>
          <a:p>
            <a:r>
              <a:rPr lang="en-US" sz="3100" dirty="0" smtClean="0"/>
              <a:t>Recommend data elements for inclusion in the Centralized Demographic Dataset (CDD);</a:t>
            </a:r>
            <a:endParaRPr lang="en-US" sz="2700" dirty="0" smtClean="0"/>
          </a:p>
          <a:p>
            <a:r>
              <a:rPr lang="en-US" sz="3100" dirty="0" smtClean="0"/>
              <a:t>Recommend the elimination of duplicative or unnecessary data collections by the LDS Agencies;</a:t>
            </a:r>
            <a:endParaRPr lang="en-US" sz="2700" dirty="0" smtClean="0"/>
          </a:p>
          <a:p>
            <a:r>
              <a:rPr lang="en-US" sz="3100" dirty="0" smtClean="0"/>
              <a:t>Recommend procedures for masking Restricted Data for the purpose of certain types of data disclosures; and</a:t>
            </a:r>
            <a:endParaRPr lang="en-US" sz="2700" dirty="0" smtClean="0"/>
          </a:p>
          <a:p>
            <a:r>
              <a:rPr lang="en-US" sz="3100" dirty="0" smtClean="0"/>
              <a:t>Recommend procedures and methods for distinguishing between Restricted Data and data that may be publicly disclosed.</a:t>
            </a:r>
            <a:endParaRPr lang="en-US" sz="2700" dirty="0"/>
          </a:p>
        </p:txBody>
      </p:sp>
    </p:spTree>
    <p:extLst>
      <p:ext uri="{BB962C8B-B14F-4D97-AF65-F5344CB8AC3E}">
        <p14:creationId xmlns="" xmlns:p14="http://schemas.microsoft.com/office/powerpoint/2010/main" val="330495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Access 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Working in coordination with the Legal Controls Committee, recommend intake, tracking, and review procedures for External Data Sharing Requests;</a:t>
            </a:r>
            <a:endParaRPr lang="en-US" sz="2700" dirty="0" smtClean="0"/>
          </a:p>
          <a:p>
            <a:r>
              <a:rPr lang="en-US" sz="3100" dirty="0" smtClean="0"/>
              <a:t>Recommend methods and criteria for prioritizing the review and processing of External Data Sharing Requests; </a:t>
            </a:r>
            <a:endParaRPr lang="en-US" sz="2700" dirty="0" smtClean="0"/>
          </a:p>
          <a:p>
            <a:r>
              <a:rPr lang="en-US" sz="3100" dirty="0" smtClean="0"/>
              <a:t>Recommend to the LDS Agencies, policies and criteria for approving or disapproving External Data Sharing Requests;</a:t>
            </a:r>
            <a:endParaRPr lang="en-US" sz="2700" dirty="0" smtClean="0"/>
          </a:p>
          <a:p>
            <a:r>
              <a:rPr lang="en-US" sz="3100" dirty="0" smtClean="0"/>
              <a:t>Interfacing with the Illinois Collaborative for Education Policy Research (ICEPR) and the Illinois Education Research Council (IERC) to facilitate access to Restricted Data to support overall State research priorities; and</a:t>
            </a:r>
            <a:endParaRPr lang="en-US" sz="2700" dirty="0" smtClean="0"/>
          </a:p>
          <a:p>
            <a:r>
              <a:rPr lang="en-US" sz="3100" dirty="0" smtClean="0"/>
              <a:t>Providing technical expertise and consultation upon request of the LDS Agencies on External Data Sharing Requests.</a:t>
            </a:r>
            <a:endParaRPr lang="en-US" sz="2700" dirty="0"/>
          </a:p>
        </p:txBody>
      </p:sp>
    </p:spTree>
    <p:extLst>
      <p:ext uri="{BB962C8B-B14F-4D97-AF65-F5344CB8AC3E}">
        <p14:creationId xmlns="" xmlns:p14="http://schemas.microsoft.com/office/powerpoint/2010/main" val="330495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Technical Architecture and Data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Recommend the configuration of systems, hardware, software, networking, and other technical specifications necessary to carry out the LDS Functions;</a:t>
            </a:r>
            <a:endParaRPr lang="en-US" sz="2700" dirty="0" smtClean="0"/>
          </a:p>
          <a:p>
            <a:r>
              <a:rPr lang="en-US" sz="3100" dirty="0" smtClean="0"/>
              <a:t>Recommend hardware, software, and network infrastructure solutions to establish an electronically secure environment for the LDS Functions;</a:t>
            </a:r>
            <a:endParaRPr lang="en-US" sz="2700" dirty="0" smtClean="0"/>
          </a:p>
          <a:p>
            <a:r>
              <a:rPr lang="en-US" sz="3100" dirty="0" smtClean="0"/>
              <a:t>Provide technical expertise and consultation on data file construction for the LDS functions; and</a:t>
            </a:r>
            <a:endParaRPr lang="en-US" sz="2700" dirty="0" smtClean="0"/>
          </a:p>
          <a:p>
            <a:r>
              <a:rPr lang="en-US" sz="3100" dirty="0" smtClean="0"/>
              <a:t>Provide technical expertise and consultation on delivery of data to and from the CDD and any other Interagency Datasets.</a:t>
            </a:r>
            <a:endParaRPr lang="en-US" sz="2700" dirty="0"/>
          </a:p>
        </p:txBody>
      </p:sp>
    </p:spTree>
    <p:extLst>
      <p:ext uri="{BB962C8B-B14F-4D97-AF65-F5344CB8AC3E}">
        <p14:creationId xmlns="" xmlns:p14="http://schemas.microsoft.com/office/powerpoint/2010/main" val="330495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Measures and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Recommend and prioritize performance measures requiring data from multiple LDS Agency systems.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Recommend standardized reports to be made available as the result of the LDS Functions; and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Advise on the development of a web-based interface to provide access to Unrestricted Data.</a:t>
            </a:r>
            <a:endParaRPr lang="en-US" sz="3100" dirty="0"/>
          </a:p>
        </p:txBody>
      </p:sp>
    </p:spTree>
    <p:extLst>
      <p:ext uri="{BB962C8B-B14F-4D97-AF65-F5344CB8AC3E}">
        <p14:creationId xmlns="" xmlns:p14="http://schemas.microsoft.com/office/powerpoint/2010/main" val="330495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Develop and recommend agreement forms for sharing Restricted Data (“</a:t>
            </a:r>
            <a:r>
              <a:rPr lang="en-US" sz="3100" u="sng" dirty="0" smtClean="0"/>
              <a:t>Data Sharing Agreements</a:t>
            </a:r>
            <a:r>
              <a:rPr lang="en-US" sz="3100" dirty="0" smtClean="0"/>
              <a:t>”) for use by the LDS Agencies for both Interagency Data Sharing and External Data Sharing;</a:t>
            </a:r>
            <a:endParaRPr lang="en-US" sz="2700" dirty="0" smtClean="0"/>
          </a:p>
          <a:p>
            <a:r>
              <a:rPr lang="en-US" sz="3100" dirty="0" smtClean="0"/>
              <a:t>Recommend intake, tracking, and review procedures for External Data Sharing Requests; and</a:t>
            </a:r>
            <a:endParaRPr lang="en-US" sz="2700" dirty="0" smtClean="0"/>
          </a:p>
          <a:p>
            <a:r>
              <a:rPr lang="en-US" sz="3100" dirty="0" smtClean="0"/>
              <a:t>Ensure consistent and appropriate interpretations of legal restrictions applicable to Interagency Data Sharing and External Data Sharing.</a:t>
            </a:r>
            <a:endParaRPr lang="en-US" sz="2700" dirty="0"/>
          </a:p>
        </p:txBody>
      </p:sp>
    </p:spTree>
    <p:extLst>
      <p:ext uri="{BB962C8B-B14F-4D97-AF65-F5344CB8AC3E}">
        <p14:creationId xmlns="" xmlns:p14="http://schemas.microsoft.com/office/powerpoint/2010/main" val="3304952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Centralized Demographic Dataset and Other Interagency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Centralized Demographic Dataset (CDD)</a:t>
            </a:r>
            <a:r>
              <a:rPr lang="en-US" b="1" dirty="0" smtClean="0"/>
              <a:t>:  </a:t>
            </a:r>
            <a:r>
              <a:rPr lang="en-US" dirty="0" smtClean="0"/>
              <a:t>Subject to availability of funding, Governing Board may authorize the establishment of a CDD that includes </a:t>
            </a:r>
            <a:r>
              <a:rPr lang="en-US" b="1" dirty="0" smtClean="0"/>
              <a:t>record locators </a:t>
            </a:r>
            <a:r>
              <a:rPr lang="en-US" dirty="0" smtClean="0"/>
              <a:t>and </a:t>
            </a:r>
            <a:r>
              <a:rPr lang="en-US" b="1" dirty="0" smtClean="0"/>
              <a:t>key demographic variables </a:t>
            </a:r>
            <a:r>
              <a:rPr lang="en-US" dirty="0" smtClean="0"/>
              <a:t>to facilitate unit record matching.</a:t>
            </a:r>
          </a:p>
          <a:p>
            <a:r>
              <a:rPr lang="en-US" dirty="0" smtClean="0"/>
              <a:t>Governing Board to designate a CDD Administrator responsible for development and administration of CDD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Must be an LDS Agency, Illinois public university, or Illinois community college.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/>
              <a:t>Interagency Datasets</a:t>
            </a:r>
            <a:r>
              <a:rPr lang="en-US" dirty="0" smtClean="0"/>
              <a:t>:  May be established for specific purposes; subject to agreement among participating agencies.</a:t>
            </a:r>
            <a:endParaRPr lang="en-US" b="1" u="sng" dirty="0"/>
          </a:p>
        </p:txBody>
      </p:sp>
    </p:spTree>
    <p:extLst>
      <p:ext uri="{BB962C8B-B14F-4D97-AF65-F5344CB8AC3E}">
        <p14:creationId xmlns="" xmlns:p14="http://schemas.microsoft.com/office/powerpoint/2010/main" val="424329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Proposed IGA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10-year term of Agreement</a:t>
            </a:r>
          </a:p>
          <a:p>
            <a:r>
              <a:rPr lang="en-US" dirty="0" smtClean="0"/>
              <a:t>Initial LDS plan within 3 months of IGA execution; annual report, plan, and budget by January 15 of each year.</a:t>
            </a:r>
          </a:p>
          <a:p>
            <a:r>
              <a:rPr lang="en-US" dirty="0" smtClean="0"/>
              <a:t>IGA includes standard data access, use, and security terms.</a:t>
            </a:r>
          </a:p>
          <a:p>
            <a:r>
              <a:rPr lang="en-US" dirty="0" smtClean="0"/>
              <a:t>Participating agencies agree to submit data to CDD, use standard forms and procedures, and participate in dispute resolution process.</a:t>
            </a:r>
          </a:p>
          <a:p>
            <a:r>
              <a:rPr lang="en-US" dirty="0"/>
              <a:t>Scope exclusions:  existing IGAs, some specified arrangements, if necessary to meet federal/state requirements, single agency </a:t>
            </a:r>
            <a:r>
              <a:rPr lang="en-US" dirty="0" smtClean="0"/>
              <a:t>arrangements.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473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Gain final approval from the participating agencies, which may require approval by the boards of some agencies.</a:t>
            </a:r>
          </a:p>
          <a:p>
            <a:r>
              <a:rPr lang="en-US" dirty="0" smtClean="0"/>
              <a:t>Convene the Governing Board and Sub-Committees.</a:t>
            </a:r>
          </a:p>
          <a:p>
            <a:r>
              <a:rPr lang="en-US" dirty="0" smtClean="0"/>
              <a:t>Begin the planning necessary to carry out the ILDS functions (particularly the CDD).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7098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0" y="3276600"/>
            <a:ext cx="2362200" cy="83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LDS Act requires ISBE, ICCB, and the IBHE to establish a longitudinal data system “LDS” by entering into agreements that link early learning, elementary, and secondary school student unit records with higher education student unit records.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LDS Act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23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Establish a set of tools, systems, and processes internal to agencies and shared across agencies to: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Meet the expectations and requirements of the P-20 Longitudinal Education Data System Act.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Support analysis and understanding of lifelong education and workforce policies and programs.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LDS Requirements, Functions, and Expectations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2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LDS Requirements, Functions, and </a:t>
            </a:r>
            <a:r>
              <a:rPr lang="en-US" dirty="0" smtClean="0"/>
              <a:t>Expectations (</a:t>
            </a:r>
            <a:r>
              <a:rPr lang="en-US" dirty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Provide robust </a:t>
            </a:r>
            <a:r>
              <a:rPr lang="en-US" dirty="0"/>
              <a:t>protections for individual privacy and compliance with </a:t>
            </a:r>
            <a:r>
              <a:rPr lang="en-US" dirty="0" smtClean="0"/>
              <a:t>law.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Effectively and efficiently address audit, evaluation, and research needs that require data inputs from multiple agencies.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Support and advance sound, research-based decision-making.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Effectively address common issues such as data access, use, and security.</a:t>
            </a:r>
          </a:p>
          <a:p>
            <a:r>
              <a:rPr lang="en-US" dirty="0" smtClean="0"/>
              <a:t>Establish the expectation that agencies share data in accordance with established procedures and protocols, subject to applicable legal restrictions.</a:t>
            </a:r>
          </a:p>
          <a:p>
            <a:r>
              <a:rPr lang="en-US" dirty="0" smtClean="0"/>
              <a:t>Develop a common process to plan and budget for LDS implementation.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412794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Interagency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 a longitudinal data system (LDS) governance framework to the Governor’s Office, state agency leadership, the P-20 Council, and interested outside stakeholders</a:t>
            </a:r>
          </a:p>
          <a:p>
            <a:r>
              <a:rPr lang="en-US" dirty="0" smtClean="0"/>
              <a:t>Execute an intergovernmental agreement to implement this framework</a:t>
            </a:r>
          </a:p>
          <a:p>
            <a:r>
              <a:rPr lang="en-US" dirty="0" smtClean="0"/>
              <a:t>If necessary, legislation could also be drafted to support implementation of the framework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229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959471795"/>
              </p:ext>
            </p:extLst>
          </p:nvPr>
        </p:nvGraphicFramePr>
        <p:xfrm>
          <a:off x="612775" y="1600200"/>
          <a:ext cx="8153400" cy="497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225"/>
                <a:gridCol w="4956175"/>
              </a:tblGrid>
              <a:tr h="4364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Activity</a:t>
                      </a:r>
                      <a:endParaRPr lang="en-US" sz="2400" dirty="0"/>
                    </a:p>
                  </a:txBody>
                  <a:tcPr/>
                </a:tc>
              </a:tr>
              <a:tr h="4364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December 14, 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Interagency</a:t>
                      </a:r>
                      <a:r>
                        <a:rPr lang="en-US" sz="2400" baseline="0" dirty="0" smtClean="0"/>
                        <a:t> meeting</a:t>
                      </a:r>
                      <a:endParaRPr lang="en-US" sz="2400" dirty="0"/>
                    </a:p>
                  </a:txBody>
                  <a:tcPr/>
                </a:tc>
              </a:tr>
              <a:tr h="7856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</a:t>
                      </a:r>
                      <a:r>
                        <a:rPr lang="en-US" sz="2400" baseline="0" dirty="0" smtClean="0"/>
                        <a:t> 11, 2013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 of draft intergovernmental agreement terms</a:t>
                      </a:r>
                      <a:endParaRPr lang="en-US" sz="2400" dirty="0"/>
                    </a:p>
                  </a:txBody>
                  <a:tcPr/>
                </a:tc>
              </a:tr>
              <a:tr h="7856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22, 2013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Videoconference</a:t>
                      </a:r>
                      <a:r>
                        <a:rPr lang="en-US" sz="2400" baseline="0" dirty="0" smtClean="0"/>
                        <a:t> to discuss intergovernmental agreement terms</a:t>
                      </a:r>
                      <a:endParaRPr lang="en-US" sz="2400" dirty="0"/>
                    </a:p>
                  </a:txBody>
                  <a:tcPr/>
                </a:tc>
              </a:tr>
              <a:tr h="7856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February 5, 2013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 of first draft intergovernmental agreement</a:t>
                      </a:r>
                      <a:endParaRPr lang="en-US" sz="2400" dirty="0"/>
                    </a:p>
                  </a:txBody>
                  <a:tcPr/>
                </a:tc>
              </a:tr>
              <a:tr h="4364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March</a:t>
                      </a:r>
                      <a:r>
                        <a:rPr lang="en-US" sz="2400" baseline="0" dirty="0" smtClean="0"/>
                        <a:t> 11, 2013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Distribution of revised draft</a:t>
                      </a:r>
                      <a:endParaRPr lang="en-US" sz="2400" dirty="0"/>
                    </a:p>
                  </a:txBody>
                  <a:tcPr/>
                </a:tc>
              </a:tr>
              <a:tr h="56720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March 21,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Comments due on revised draft</a:t>
                      </a:r>
                    </a:p>
                  </a:txBody>
                  <a:tcPr/>
                </a:tc>
              </a:tr>
              <a:tr h="56720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March 28,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Distribution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final agreement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0619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LDS Governance Entities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Governor’s Office</a:t>
            </a:r>
          </a:p>
          <a:p>
            <a:r>
              <a:rPr lang="en-US" dirty="0" smtClean="0"/>
              <a:t>Lt Governor’s Office</a:t>
            </a:r>
          </a:p>
          <a:p>
            <a:r>
              <a:rPr lang="en-US" dirty="0" smtClean="0"/>
              <a:t>LDS Agencies</a:t>
            </a:r>
          </a:p>
          <a:p>
            <a:pPr lvl="1"/>
            <a:r>
              <a:rPr lang="en-US" dirty="0" smtClean="0"/>
              <a:t>IBHE</a:t>
            </a:r>
          </a:p>
          <a:p>
            <a:pPr lvl="1"/>
            <a:r>
              <a:rPr lang="en-US" dirty="0" smtClean="0"/>
              <a:t>ICCB</a:t>
            </a:r>
          </a:p>
          <a:p>
            <a:pPr lvl="1"/>
            <a:r>
              <a:rPr lang="en-US" dirty="0" smtClean="0"/>
              <a:t>ISBE</a:t>
            </a:r>
          </a:p>
          <a:p>
            <a:pPr lvl="1"/>
            <a:r>
              <a:rPr lang="en-US" dirty="0" smtClean="0"/>
              <a:t>ISAC</a:t>
            </a:r>
          </a:p>
          <a:p>
            <a:pPr lvl="1"/>
            <a:r>
              <a:rPr lang="en-US" dirty="0" smtClean="0"/>
              <a:t>DCEO</a:t>
            </a:r>
          </a:p>
          <a:p>
            <a:pPr lvl="1"/>
            <a:r>
              <a:rPr lang="en-US" dirty="0" smtClean="0"/>
              <a:t>IDES</a:t>
            </a:r>
          </a:p>
          <a:p>
            <a:pPr lvl="1"/>
            <a:r>
              <a:rPr lang="en-US" dirty="0" smtClean="0"/>
              <a:t>IDHS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Governance Structure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14036224"/>
              </p:ext>
            </p:extLst>
          </p:nvPr>
        </p:nvGraphicFramePr>
        <p:xfrm>
          <a:off x="612775" y="1600200"/>
          <a:ext cx="61690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6400800" y="1676400"/>
            <a:ext cx="1905000" cy="441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3410" y="2276564"/>
            <a:ext cx="18696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External Advisory:</a:t>
            </a:r>
          </a:p>
          <a:p>
            <a:pPr algn="ctr"/>
            <a:endParaRPr lang="en-US" sz="2400" b="1" dirty="0">
              <a:solidFill>
                <a:prstClr val="white"/>
              </a:solidFill>
            </a:endParaRPr>
          </a:p>
          <a:p>
            <a:pPr algn="ctr"/>
            <a:r>
              <a:rPr lang="en-US" sz="2400" dirty="0" smtClean="0">
                <a:solidFill>
                  <a:prstClr val="white"/>
                </a:solidFill>
              </a:rPr>
              <a:t>Engage with JELC and the P-20 Council 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643562" y="1905000"/>
            <a:ext cx="1057275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15000" y="3810000"/>
            <a:ext cx="457200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38600" y="5867400"/>
            <a:ext cx="2571750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>
            <a:off x="1030705" y="1636295"/>
            <a:ext cx="683795" cy="76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>
            <a:off x="1030705" y="2819400"/>
            <a:ext cx="683795" cy="3276600"/>
          </a:xfrm>
          <a:prstGeom prst="leftBrace">
            <a:avLst>
              <a:gd name="adj1" fmla="val 8333"/>
              <a:gd name="adj2" fmla="val 485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08" y="1676400"/>
            <a:ext cx="1314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State Agency Decision-makers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208" y="4010704"/>
            <a:ext cx="1314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State Agency &amp; External Members</a:t>
            </a:r>
          </a:p>
        </p:txBody>
      </p:sp>
    </p:spTree>
    <p:extLst>
      <p:ext uri="{BB962C8B-B14F-4D97-AF65-F5344CB8AC3E}">
        <p14:creationId xmlns="" xmlns:p14="http://schemas.microsoft.com/office/powerpoint/2010/main" val="157228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Governance Structure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4495800"/>
          </a:xfrm>
        </p:spPr>
        <p:txBody>
          <a:bodyPr/>
          <a:lstStyle/>
          <a:p>
            <a:r>
              <a:rPr lang="en-US" b="1" dirty="0" smtClean="0"/>
              <a:t>Committees:</a:t>
            </a:r>
          </a:p>
          <a:p>
            <a:pPr lvl="1"/>
            <a:r>
              <a:rPr lang="en-US" dirty="0" smtClean="0"/>
              <a:t>Derived from IL Higher Ed. Consortium (IHEC):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Data Elements and Collection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Data Access and Use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Technical Architecture and Data Security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Performance Measures and Reports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i="1" dirty="0" smtClean="0"/>
              <a:t>Legal Controls (</a:t>
            </a:r>
            <a:r>
              <a:rPr lang="en-US" i="1" u="sng" dirty="0" smtClean="0"/>
              <a:t>Not an IHEC Committee</a:t>
            </a:r>
            <a:r>
              <a:rPr lang="en-US" i="1" dirty="0" smtClean="0"/>
              <a:t>)</a:t>
            </a:r>
          </a:p>
          <a:p>
            <a:pPr marL="868680" lvl="1" indent="-457200"/>
            <a:r>
              <a:rPr lang="en-US" dirty="0" smtClean="0"/>
              <a:t>Committees will include members </a:t>
            </a:r>
            <a:r>
              <a:rPr lang="en-US" u="sng" dirty="0" smtClean="0"/>
              <a:t>who are not </a:t>
            </a:r>
            <a:r>
              <a:rPr lang="en-US" dirty="0" smtClean="0"/>
              <a:t>employed by the LDS agencies, the Governor or the Lieutenant Governor (e.g. IHEC, IERC).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9018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1155</TotalTime>
  <Words>1084</Words>
  <Application>Microsoft Office PowerPoint</Application>
  <PresentationFormat>On-screen Show (4:3)</PresentationFormat>
  <Paragraphs>115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 Longitudinal Data system Governance: Status Report </vt:lpstr>
      <vt:lpstr>The LDS Act</vt:lpstr>
      <vt:lpstr>LDS Requirements, Functions, and Expectations</vt:lpstr>
      <vt:lpstr>LDS Requirements, Functions, and Expectations (cont’d)</vt:lpstr>
      <vt:lpstr>Objectives for Interagency Process</vt:lpstr>
      <vt:lpstr>Activity Timeline</vt:lpstr>
      <vt:lpstr>LDS Governance Entities </vt:lpstr>
      <vt:lpstr>Proposed Governance Structure</vt:lpstr>
      <vt:lpstr>Proposed Governance Structure (cont’d)</vt:lpstr>
      <vt:lpstr>Data Elements and Collection</vt:lpstr>
      <vt:lpstr>Data Access and Use</vt:lpstr>
      <vt:lpstr>Technical Architecture and Data Security</vt:lpstr>
      <vt:lpstr>Performance Measures and Reports</vt:lpstr>
      <vt:lpstr>Legal Controls</vt:lpstr>
      <vt:lpstr>Centralized Demographic Dataset and Other Interagency Datasets</vt:lpstr>
      <vt:lpstr>Other Key Proposed IGA Terms</vt:lpstr>
      <vt:lpstr>Next Steps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The Learning exchange model to sub-saharan africa</dc:title>
  <dc:creator>a1692945</dc:creator>
  <cp:lastModifiedBy>Deitsch, Cindy</cp:lastModifiedBy>
  <cp:revision>108</cp:revision>
  <cp:lastPrinted>2013-02-11T15:27:18Z</cp:lastPrinted>
  <dcterms:created xsi:type="dcterms:W3CDTF">2012-08-11T20:10:42Z</dcterms:created>
  <dcterms:modified xsi:type="dcterms:W3CDTF">2013-03-29T16:58:42Z</dcterms:modified>
</cp:coreProperties>
</file>