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9"/>
  </p:notesMasterIdLst>
  <p:sldIdLst>
    <p:sldId id="256" r:id="rId5"/>
    <p:sldId id="257" r:id="rId6"/>
    <p:sldId id="281" r:id="rId7"/>
    <p:sldId id="268" r:id="rId8"/>
    <p:sldId id="292" r:id="rId9"/>
    <p:sldId id="288" r:id="rId10"/>
    <p:sldId id="287" r:id="rId11"/>
    <p:sldId id="293" r:id="rId12"/>
    <p:sldId id="270" r:id="rId13"/>
    <p:sldId id="299" r:id="rId14"/>
    <p:sldId id="286" r:id="rId15"/>
    <p:sldId id="289" r:id="rId16"/>
    <p:sldId id="284" r:id="rId17"/>
    <p:sldId id="298" r:id="rId18"/>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524D4A-1F3B-4091-A061-9AEB7B64D897}" v="14" dt="2025-11-06T19:18:34.7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87"/>
    <p:restoredTop sz="94715"/>
  </p:normalViewPr>
  <p:slideViewPr>
    <p:cSldViewPr>
      <p:cViewPr varScale="1">
        <p:scale>
          <a:sx n="158" d="100"/>
          <a:sy n="158" d="100"/>
        </p:scale>
        <p:origin x="942"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83BB0B-D70B-E8D7-EA01-EA4BC037B07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FC93E91F-0C29-94BF-1F2A-E02CF153E93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8F9BA02-7771-7E42-A652-E44ED6BB9CBA}" type="datetimeFigureOut">
              <a:rPr lang="en-US"/>
              <a:pPr>
                <a:defRPr/>
              </a:pPr>
              <a:t>11/12/2025</a:t>
            </a:fld>
            <a:endParaRPr lang="en-US"/>
          </a:p>
        </p:txBody>
      </p:sp>
      <p:sp>
        <p:nvSpPr>
          <p:cNvPr id="4" name="Slide Image Placeholder 3">
            <a:extLst>
              <a:ext uri="{FF2B5EF4-FFF2-40B4-BE49-F238E27FC236}">
                <a16:creationId xmlns:a16="http://schemas.microsoft.com/office/drawing/2014/main" id="{54D39B93-D003-1CC8-C970-88E4F5D189C6}"/>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686C658-249D-5B54-0420-39E935B2D25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98EBE4D-2033-5B65-7E72-F5F9C972750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A04EDF72-1266-2D6E-D129-275C38FEFD48}"/>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4AA7566D-A830-D848-9254-DD004592FF4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dirty="0"/>
          </a:p>
        </p:txBody>
      </p:sp>
    </p:spTree>
    <p:extLst>
      <p:ext uri="{BB962C8B-B14F-4D97-AF65-F5344CB8AC3E}">
        <p14:creationId xmlns:p14="http://schemas.microsoft.com/office/powerpoint/2010/main" val="4040438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3</a:t>
            </a:fld>
            <a:endParaRPr lang="en-US" dirty="0"/>
          </a:p>
        </p:txBody>
      </p:sp>
    </p:spTree>
    <p:extLst>
      <p:ext uri="{BB962C8B-B14F-4D97-AF65-F5344CB8AC3E}">
        <p14:creationId xmlns:p14="http://schemas.microsoft.com/office/powerpoint/2010/main" val="1025326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13</a:t>
            </a:fld>
            <a:endParaRPr lang="en-US" dirty="0"/>
          </a:p>
        </p:txBody>
      </p:sp>
    </p:spTree>
    <p:extLst>
      <p:ext uri="{BB962C8B-B14F-4D97-AF65-F5344CB8AC3E}">
        <p14:creationId xmlns:p14="http://schemas.microsoft.com/office/powerpoint/2010/main" val="575465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8D00F01-858B-D132-7CA3-F9E09219B503}"/>
              </a:ext>
            </a:extLst>
          </p:cNvPr>
          <p:cNvSpPr>
            <a:spLocks noGrp="1"/>
          </p:cNvSpPr>
          <p:nvPr>
            <p:ph type="dt" sz="half" idx="10"/>
          </p:nvPr>
        </p:nvSpPr>
        <p:spPr/>
        <p:txBody>
          <a:bodyPr/>
          <a:lstStyle>
            <a:lvl1pPr>
              <a:defRPr/>
            </a:lvl1pPr>
          </a:lstStyle>
          <a:p>
            <a:pPr>
              <a:defRPr/>
            </a:pPr>
            <a:fld id="{A6EA8D1B-A36D-3A49-A8D3-B610771E2AE5}" type="datetime1">
              <a:rPr lang="en-US"/>
              <a:pPr>
                <a:defRPr/>
              </a:pPr>
              <a:t>11/12/2025</a:t>
            </a:fld>
            <a:endParaRPr lang="en-US"/>
          </a:p>
        </p:txBody>
      </p:sp>
      <p:sp>
        <p:nvSpPr>
          <p:cNvPr id="3" name="Footer Placeholder 4">
            <a:extLst>
              <a:ext uri="{FF2B5EF4-FFF2-40B4-BE49-F238E27FC236}">
                <a16:creationId xmlns:a16="http://schemas.microsoft.com/office/drawing/2014/main" id="{61A3686F-5A1D-6976-85C4-F5E0BDDACF1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DA1B7AB-1D76-290B-C622-85B088994F0F}"/>
              </a:ext>
            </a:extLst>
          </p:cNvPr>
          <p:cNvSpPr>
            <a:spLocks noGrp="1"/>
          </p:cNvSpPr>
          <p:nvPr>
            <p:ph type="sldNum" sz="quarter" idx="12"/>
          </p:nvPr>
        </p:nvSpPr>
        <p:spPr/>
        <p:txBody>
          <a:bodyPr/>
          <a:lstStyle>
            <a:lvl1pPr>
              <a:defRPr/>
            </a:lvl1pPr>
          </a:lstStyle>
          <a:p>
            <a:pPr>
              <a:defRPr/>
            </a:pPr>
            <a:fld id="{5C9396CB-3FA6-8344-ACD9-4094B9E13F7D}" type="slidenum">
              <a:rPr lang="en-US"/>
              <a:pPr>
                <a:defRPr/>
              </a:pPr>
              <a:t>‹#›</a:t>
            </a:fld>
            <a:endParaRPr lang="en-US"/>
          </a:p>
        </p:txBody>
      </p:sp>
    </p:spTree>
    <p:extLst>
      <p:ext uri="{BB962C8B-B14F-4D97-AF65-F5344CB8AC3E}">
        <p14:creationId xmlns:p14="http://schemas.microsoft.com/office/powerpoint/2010/main" val="154313732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wo Content 1">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5F7B05-9431-1FBA-415D-6CF2DF562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19339" y="0"/>
            <a:ext cx="3070225" cy="2934296"/>
          </a:xfrm>
          <a:prstGeom prst="rect">
            <a:avLst/>
          </a:prstGeom>
        </p:spPr>
      </p:pic>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200275" y="426721"/>
            <a:ext cx="6315075" cy="1335645"/>
          </a:xfrm>
        </p:spPr>
        <p:txBody>
          <a:bodyPr anchor="b">
            <a:normAutofit/>
          </a:bodyPr>
          <a:lstStyle>
            <a:lvl1pPr>
              <a:defRPr lang="en-US" sz="2100" kern="1200" spc="113"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200275" y="2097942"/>
            <a:ext cx="2943225" cy="348374"/>
          </a:xfrm>
        </p:spPr>
        <p:txBody>
          <a:bodyPr anchor="t">
            <a:normAutofit/>
          </a:bodyPr>
          <a:lstStyle>
            <a:lvl1pPr marL="0" indent="0">
              <a:buNone/>
              <a:defRPr lang="en-US" sz="1350" b="1" kern="1200" spc="38" baseline="0" dirty="0" smtClean="0">
                <a:solidFill>
                  <a:schemeClr val="tx1"/>
                </a:solidFill>
                <a:latin typeface="+mj-lt"/>
                <a:ea typeface="+mj-ea"/>
                <a:cs typeface="+mj-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text</a:t>
            </a:r>
          </a:p>
        </p:txBody>
      </p:sp>
      <p:sp>
        <p:nvSpPr>
          <p:cNvPr id="7" name="Content Placeholder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2200276" y="2438697"/>
            <a:ext cx="2957720" cy="2425698"/>
          </a:xfrm>
        </p:spPr>
        <p:txBody>
          <a:bodyPr tIns="0">
            <a:normAutofit/>
          </a:bodyPr>
          <a:lstStyle>
            <a:lvl1pPr marL="0" indent="0">
              <a:lnSpc>
                <a:spcPct val="100000"/>
              </a:lnSpc>
              <a:buFont typeface="Arial" panose="020B0604020202020204" pitchFamily="34" charset="0"/>
              <a:buNone/>
              <a:defRPr sz="1350" b="0" spc="38" baseline="0"/>
            </a:lvl1pPr>
            <a:lvl2pPr marL="212598" indent="-214313">
              <a:lnSpc>
                <a:spcPct val="100000"/>
              </a:lnSpc>
              <a:spcBef>
                <a:spcPts val="750"/>
              </a:spcBef>
              <a:buFont typeface="Arial" panose="020B0604020202020204" pitchFamily="34" charset="0"/>
              <a:buChar char="•"/>
              <a:defRPr sz="1350" spc="38" baseline="0"/>
            </a:lvl2pPr>
            <a:lvl3pPr marL="425196" indent="-214313">
              <a:lnSpc>
                <a:spcPct val="100000"/>
              </a:lnSpc>
              <a:spcBef>
                <a:spcPts val="750"/>
              </a:spcBef>
              <a:buFont typeface="Arial" panose="020B0604020202020204" pitchFamily="34" charset="0"/>
              <a:buChar char="•"/>
              <a:defRPr sz="1350" spc="38" baseline="0"/>
            </a:lvl3pPr>
            <a:lvl4pPr marL="644652" indent="-214313">
              <a:lnSpc>
                <a:spcPct val="100000"/>
              </a:lnSpc>
              <a:spcBef>
                <a:spcPts val="750"/>
              </a:spcBef>
              <a:buFont typeface="Arial" panose="020B0604020202020204" pitchFamily="34" charset="0"/>
              <a:buChar char="•"/>
              <a:defRPr sz="1350" spc="38" baseline="0"/>
            </a:lvl4pPr>
            <a:lvl5pPr marL="857250" indent="-214313">
              <a:lnSpc>
                <a:spcPct val="100000"/>
              </a:lnSpc>
              <a:spcBef>
                <a:spcPts val="750"/>
              </a:spcBef>
              <a:buFont typeface="Arial" panose="020B0604020202020204" pitchFamily="34" charset="0"/>
              <a:buChar char="•"/>
              <a:defRPr sz="1350" spc="38"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5557630" y="2097942"/>
            <a:ext cx="2957720" cy="348374"/>
          </a:xfrm>
        </p:spPr>
        <p:txBody>
          <a:bodyPr anchor="t">
            <a:normAutofit/>
          </a:bodyPr>
          <a:lstStyle>
            <a:lvl1pPr marL="0" indent="0">
              <a:buNone/>
              <a:defRPr lang="en-US" sz="1350" b="1" kern="1200" spc="38" baseline="0" dirty="0" smtClean="0">
                <a:solidFill>
                  <a:schemeClr val="tx1"/>
                </a:solidFill>
                <a:latin typeface="+mj-lt"/>
                <a:ea typeface="+mj-ea"/>
                <a:cs typeface="+mj-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text</a:t>
            </a:r>
          </a:p>
        </p:txBody>
      </p:sp>
      <p:sp>
        <p:nvSpPr>
          <p:cNvPr id="9" name="Content Placeholder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5557630" y="2438696"/>
            <a:ext cx="2957720" cy="2425698"/>
          </a:xfrm>
        </p:spPr>
        <p:txBody>
          <a:bodyPr tIns="0">
            <a:normAutofit/>
          </a:bodyPr>
          <a:lstStyle>
            <a:lvl1pPr marL="0" indent="0">
              <a:lnSpc>
                <a:spcPct val="100000"/>
              </a:lnSpc>
              <a:buFont typeface="Arial" panose="020B0604020202020204" pitchFamily="34" charset="0"/>
              <a:buNone/>
              <a:defRPr sz="1350" b="0" spc="38" baseline="0"/>
            </a:lvl1pPr>
            <a:lvl2pPr marL="212598" indent="-214313">
              <a:lnSpc>
                <a:spcPct val="100000"/>
              </a:lnSpc>
              <a:spcBef>
                <a:spcPts val="750"/>
              </a:spcBef>
              <a:buFont typeface="Arial" panose="020B0604020202020204" pitchFamily="34" charset="0"/>
              <a:buChar char="•"/>
              <a:defRPr sz="1350" spc="38" baseline="0"/>
            </a:lvl2pPr>
            <a:lvl3pPr marL="425196" indent="-214313">
              <a:lnSpc>
                <a:spcPct val="100000"/>
              </a:lnSpc>
              <a:spcBef>
                <a:spcPts val="750"/>
              </a:spcBef>
              <a:buFont typeface="Arial" panose="020B0604020202020204" pitchFamily="34" charset="0"/>
              <a:buChar char="•"/>
              <a:defRPr sz="1350" spc="38" baseline="0"/>
            </a:lvl3pPr>
            <a:lvl4pPr marL="644652" indent="-214313">
              <a:lnSpc>
                <a:spcPct val="100000"/>
              </a:lnSpc>
              <a:spcBef>
                <a:spcPts val="750"/>
              </a:spcBef>
              <a:buFont typeface="Arial" panose="020B0604020202020204" pitchFamily="34" charset="0"/>
              <a:buChar char="•"/>
              <a:defRPr sz="1350" spc="38" baseline="0"/>
            </a:lvl4pPr>
            <a:lvl5pPr marL="857250" indent="-214313">
              <a:lnSpc>
                <a:spcPct val="100000"/>
              </a:lnSpc>
              <a:spcBef>
                <a:spcPts val="750"/>
              </a:spcBef>
              <a:buFont typeface="Arial" panose="020B0604020202020204" pitchFamily="34" charset="0"/>
              <a:buChar char="•"/>
              <a:defRPr sz="1350" spc="38"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4">
            <a:extLst>
              <a:ext uri="{FF2B5EF4-FFF2-40B4-BE49-F238E27FC236}">
                <a16:creationId xmlns:a16="http://schemas.microsoft.com/office/drawing/2014/main" id="{5F41582C-9AD2-F126-40F3-D43E77D158C8}"/>
              </a:ext>
            </a:extLst>
          </p:cNvPr>
          <p:cNvSpPr>
            <a:spLocks noGrp="1"/>
          </p:cNvSpPr>
          <p:nvPr>
            <p:ph type="ftr" sz="quarter" idx="11"/>
          </p:nvPr>
        </p:nvSpPr>
        <p:spPr>
          <a:xfrm>
            <a:off x="2226945" y="4767262"/>
            <a:ext cx="2864421" cy="273844"/>
          </a:xfrm>
        </p:spPr>
        <p:txBody>
          <a:bodyPr/>
          <a:lstStyle>
            <a:lvl1pPr algn="l">
              <a:defRPr sz="675"/>
            </a:lvl1pPr>
          </a:lstStyle>
          <a:p>
            <a:r>
              <a:rPr lang="en-US" dirty="0"/>
              <a:t>PRESENTATION TITLE</a:t>
            </a:r>
          </a:p>
        </p:txBody>
      </p:sp>
      <p:sp>
        <p:nvSpPr>
          <p:cNvPr id="14" name="Slide Number Placeholder 5">
            <a:extLst>
              <a:ext uri="{FF2B5EF4-FFF2-40B4-BE49-F238E27FC236}">
                <a16:creationId xmlns:a16="http://schemas.microsoft.com/office/drawing/2014/main" id="{341F76B1-7BEF-7A88-1394-1164BFF082E5}"/>
              </a:ext>
            </a:extLst>
          </p:cNvPr>
          <p:cNvSpPr>
            <a:spLocks noGrp="1"/>
          </p:cNvSpPr>
          <p:nvPr>
            <p:ph type="sldNum" sz="quarter" idx="12"/>
          </p:nvPr>
        </p:nvSpPr>
        <p:spPr>
          <a:xfrm>
            <a:off x="7780013" y="4767262"/>
            <a:ext cx="740664" cy="273844"/>
          </a:xfrm>
        </p:spPr>
        <p:txBody>
          <a:bodyPr/>
          <a:lstStyle>
            <a:lvl1pPr>
              <a:defRPr sz="675"/>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809713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628650" y="252894"/>
            <a:ext cx="4241398" cy="1498400"/>
          </a:xfrm>
        </p:spPr>
        <p:txBody>
          <a:bodyPr anchor="b">
            <a:normAutofit/>
          </a:bodyPr>
          <a:lstStyle>
            <a:lvl1pPr>
              <a:defRPr lang="en-US" sz="2100" kern="1200" spc="113"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628650" y="2028883"/>
            <a:ext cx="4300329" cy="336743"/>
          </a:xfrm>
        </p:spPr>
        <p:txBody>
          <a:bodyPr anchor="ctr">
            <a:noAutofit/>
          </a:bodyPr>
          <a:lstStyle>
            <a:lvl1pPr marL="0" indent="0">
              <a:buNone/>
              <a:defRPr lang="en-US" sz="1350" b="1" kern="1200" spc="38" baseline="0" dirty="0" smtClean="0">
                <a:solidFill>
                  <a:schemeClr val="tx1"/>
                </a:solidFill>
                <a:latin typeface="+mj-lt"/>
                <a:ea typeface="+mj-ea"/>
                <a:cs typeface="+mj-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hasCustomPrompt="1"/>
          </p:nvPr>
        </p:nvSpPr>
        <p:spPr>
          <a:xfrm>
            <a:off x="628650" y="2365625"/>
            <a:ext cx="4300330" cy="2274550"/>
          </a:xfrm>
        </p:spPr>
        <p:txBody>
          <a:bodyPr>
            <a:normAutofit/>
          </a:bodyPr>
          <a:lstStyle>
            <a:lvl1pPr marL="214313" indent="-214313">
              <a:lnSpc>
                <a:spcPct val="100000"/>
              </a:lnSpc>
              <a:buFont typeface="Arial" panose="020B0604020202020204" pitchFamily="34" charset="0"/>
              <a:buChar char="•"/>
              <a:defRPr sz="1350" spc="38" baseline="0"/>
            </a:lvl1pPr>
            <a:lvl2pPr marL="557213" indent="-214313">
              <a:lnSpc>
                <a:spcPct val="100000"/>
              </a:lnSpc>
              <a:buFont typeface="Arial" panose="020B0604020202020204" pitchFamily="34" charset="0"/>
              <a:buChar char="•"/>
              <a:defRPr sz="1350" spc="38" baseline="0"/>
            </a:lvl2pPr>
            <a:lvl3pPr marL="900113" indent="-214313">
              <a:lnSpc>
                <a:spcPct val="100000"/>
              </a:lnSpc>
              <a:buFont typeface="Arial" panose="020B0604020202020204" pitchFamily="34" charset="0"/>
              <a:buChar char="•"/>
              <a:defRPr sz="1350" spc="38" baseline="0"/>
            </a:lvl3pPr>
            <a:lvl4pPr marL="1243013" indent="-214313">
              <a:lnSpc>
                <a:spcPct val="100000"/>
              </a:lnSpc>
              <a:buFont typeface="Arial" panose="020B0604020202020204" pitchFamily="34" charset="0"/>
              <a:buChar char="•"/>
              <a:defRPr sz="1350" spc="38" baseline="0"/>
            </a:lvl4pPr>
            <a:lvl5pPr marL="1585913" indent="-214313">
              <a:lnSpc>
                <a:spcPct val="100000"/>
              </a:lnSpc>
              <a:buFont typeface="Arial" panose="020B0604020202020204" pitchFamily="34" charset="0"/>
              <a:buChar char="•"/>
              <a:defRPr sz="1350" spc="38"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5915332" y="2028883"/>
            <a:ext cx="2957720" cy="336742"/>
          </a:xfrm>
        </p:spPr>
        <p:txBody>
          <a:bodyPr anchor="ctr">
            <a:noAutofit/>
          </a:bodyPr>
          <a:lstStyle>
            <a:lvl1pPr marL="0" indent="0">
              <a:buNone/>
              <a:defRPr lang="en-US" sz="1350" b="1" kern="1200" spc="38" baseline="0" dirty="0" smtClean="0">
                <a:solidFill>
                  <a:schemeClr val="tx1"/>
                </a:solidFill>
                <a:latin typeface="+mj-lt"/>
                <a:ea typeface="+mj-ea"/>
                <a:cs typeface="+mj-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text</a:t>
            </a:r>
          </a:p>
        </p:txBody>
      </p:sp>
      <p:sp>
        <p:nvSpPr>
          <p:cNvPr id="7" name="Content Placeholder 3">
            <a:extLst>
              <a:ext uri="{FF2B5EF4-FFF2-40B4-BE49-F238E27FC236}">
                <a16:creationId xmlns:a16="http://schemas.microsoft.com/office/drawing/2014/main" id="{0120DFF5-B64A-9744-4500-1D7BBA19BF1C}"/>
              </a:ext>
            </a:extLst>
          </p:cNvPr>
          <p:cNvSpPr>
            <a:spLocks noGrp="1"/>
          </p:cNvSpPr>
          <p:nvPr>
            <p:ph sz="half" idx="14" hasCustomPrompt="1"/>
          </p:nvPr>
        </p:nvSpPr>
        <p:spPr>
          <a:xfrm>
            <a:off x="5915331" y="2373651"/>
            <a:ext cx="2957720" cy="2274550"/>
          </a:xfrm>
        </p:spPr>
        <p:txBody>
          <a:bodyPr tIns="0">
            <a:normAutofit/>
          </a:bodyPr>
          <a:lstStyle>
            <a:lvl1pPr marL="0" indent="0">
              <a:lnSpc>
                <a:spcPct val="100000"/>
              </a:lnSpc>
              <a:buFont typeface="Arial" panose="020B0604020202020204" pitchFamily="34" charset="0"/>
              <a:buNone/>
              <a:defRPr sz="1350" b="0" spc="38" baseline="0"/>
            </a:lvl1pPr>
            <a:lvl2pPr marL="212598" indent="-214313">
              <a:lnSpc>
                <a:spcPct val="100000"/>
              </a:lnSpc>
              <a:spcBef>
                <a:spcPts val="750"/>
              </a:spcBef>
              <a:buFont typeface="Arial" panose="020B0604020202020204" pitchFamily="34" charset="0"/>
              <a:buChar char="•"/>
              <a:defRPr sz="1350" spc="38" baseline="0"/>
            </a:lvl2pPr>
            <a:lvl3pPr marL="425196" indent="-214313">
              <a:lnSpc>
                <a:spcPct val="100000"/>
              </a:lnSpc>
              <a:spcBef>
                <a:spcPts val="750"/>
              </a:spcBef>
              <a:buFont typeface="Arial" panose="020B0604020202020204" pitchFamily="34" charset="0"/>
              <a:buChar char="•"/>
              <a:defRPr sz="1350" spc="38" baseline="0"/>
            </a:lvl3pPr>
            <a:lvl4pPr marL="644652" indent="-214313">
              <a:lnSpc>
                <a:spcPct val="100000"/>
              </a:lnSpc>
              <a:spcBef>
                <a:spcPts val="750"/>
              </a:spcBef>
              <a:buFont typeface="Arial" panose="020B0604020202020204" pitchFamily="34" charset="0"/>
              <a:buChar char="•"/>
              <a:defRPr sz="1350" spc="38" baseline="0"/>
            </a:lvl4pPr>
            <a:lvl5pPr marL="864108" indent="-214313">
              <a:lnSpc>
                <a:spcPct val="100000"/>
              </a:lnSpc>
              <a:spcBef>
                <a:spcPts val="750"/>
              </a:spcBef>
              <a:buFont typeface="Arial" panose="020B0604020202020204" pitchFamily="34" charset="0"/>
              <a:buChar char="•"/>
              <a:defRPr sz="1350" spc="38"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632990" y="4767263"/>
            <a:ext cx="3086100" cy="273844"/>
          </a:xfrm>
        </p:spPr>
        <p:txBody>
          <a:bodyPr/>
          <a:lstStyle>
            <a:lvl1pPr algn="l">
              <a:defRPr sz="675"/>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675"/>
            </a:lvl1pPr>
          </a:lstStyle>
          <a:p>
            <a:fld id="{A49DFD55-3C28-40EF-9E31-A92D2E4017FF}" type="slidenum">
              <a:rPr lang="en-US" smtClean="0"/>
              <a:pPr/>
              <a:t>‹#›</a:t>
            </a:fld>
            <a:endParaRPr lang="en-US" dirty="0"/>
          </a:p>
        </p:txBody>
      </p:sp>
      <p:pic>
        <p:nvPicPr>
          <p:cNvPr id="13" name="Graphic 12">
            <a:extLst>
              <a:ext uri="{FF2B5EF4-FFF2-40B4-BE49-F238E27FC236}">
                <a16:creationId xmlns:a16="http://schemas.microsoft.com/office/drawing/2014/main" id="{E0588715-35AD-8BE1-A5FC-E28BDD3854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645" t="319" r="28732" b="73496"/>
          <a:stretch/>
        </p:blipFill>
        <p:spPr>
          <a:xfrm rot="10800000" flipH="1">
            <a:off x="4731327" y="-8"/>
            <a:ext cx="4412673" cy="1774818"/>
          </a:xfrm>
          <a:prstGeom prst="rect">
            <a:avLst/>
          </a:prstGeom>
        </p:spPr>
      </p:pic>
    </p:spTree>
    <p:extLst>
      <p:ext uri="{BB962C8B-B14F-4D97-AF65-F5344CB8AC3E}">
        <p14:creationId xmlns:p14="http://schemas.microsoft.com/office/powerpoint/2010/main" val="2317203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0"/>
            <a:ext cx="6096000" cy="5715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14400" y="1200152"/>
            <a:ext cx="77724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A4413C-2066-F0D2-2221-1F0C70FF00D3}"/>
              </a:ext>
            </a:extLst>
          </p:cNvPr>
          <p:cNvSpPr>
            <a:spLocks noGrp="1"/>
          </p:cNvSpPr>
          <p:nvPr>
            <p:ph type="dt" sz="half" idx="10"/>
          </p:nvPr>
        </p:nvSpPr>
        <p:spPr/>
        <p:txBody>
          <a:bodyPr/>
          <a:lstStyle>
            <a:lvl1pPr>
              <a:defRPr/>
            </a:lvl1pPr>
          </a:lstStyle>
          <a:p>
            <a:pPr>
              <a:defRPr/>
            </a:pPr>
            <a:fld id="{64DC452E-CED5-7444-BF08-A3EE9BA0C220}" type="datetime1">
              <a:rPr lang="en-US"/>
              <a:pPr>
                <a:defRPr/>
              </a:pPr>
              <a:t>11/12/2025</a:t>
            </a:fld>
            <a:endParaRPr lang="en-US" dirty="0"/>
          </a:p>
        </p:txBody>
      </p:sp>
      <p:sp>
        <p:nvSpPr>
          <p:cNvPr id="5" name="Footer Placeholder 4">
            <a:extLst>
              <a:ext uri="{FF2B5EF4-FFF2-40B4-BE49-F238E27FC236}">
                <a16:creationId xmlns:a16="http://schemas.microsoft.com/office/drawing/2014/main" id="{0F7E958F-C84F-22D8-541D-107BCA1A875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C901CAF-DCCA-A610-8731-AADC67C15BD2}"/>
              </a:ext>
            </a:extLst>
          </p:cNvPr>
          <p:cNvSpPr>
            <a:spLocks noGrp="1"/>
          </p:cNvSpPr>
          <p:nvPr>
            <p:ph type="sldNum" sz="quarter" idx="12"/>
          </p:nvPr>
        </p:nvSpPr>
        <p:spPr/>
        <p:txBody>
          <a:bodyPr/>
          <a:lstStyle>
            <a:lvl1pPr>
              <a:defRPr/>
            </a:lvl1pPr>
          </a:lstStyle>
          <a:p>
            <a:pPr>
              <a:defRPr/>
            </a:pPr>
            <a:fld id="{63059763-1DB2-1843-A97D-D914E5967F98}" type="slidenum">
              <a:rPr lang="en-US"/>
              <a:pPr>
                <a:defRPr/>
              </a:pPr>
              <a:t>‹#›</a:t>
            </a:fld>
            <a:endParaRPr lang="en-US" dirty="0"/>
          </a:p>
        </p:txBody>
      </p:sp>
    </p:spTree>
    <p:extLst>
      <p:ext uri="{BB962C8B-B14F-4D97-AF65-F5344CB8AC3E}">
        <p14:creationId xmlns:p14="http://schemas.microsoft.com/office/powerpoint/2010/main" val="34622876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3D519C-A906-898B-A76F-991749E88AE0}"/>
              </a:ext>
            </a:extLst>
          </p:cNvPr>
          <p:cNvSpPr>
            <a:spLocks noGrp="1"/>
          </p:cNvSpPr>
          <p:nvPr>
            <p:ph type="dt" sz="half" idx="10"/>
          </p:nvPr>
        </p:nvSpPr>
        <p:spPr/>
        <p:txBody>
          <a:bodyPr/>
          <a:lstStyle>
            <a:lvl1pPr>
              <a:defRPr/>
            </a:lvl1pPr>
          </a:lstStyle>
          <a:p>
            <a:pPr>
              <a:defRPr/>
            </a:pPr>
            <a:fld id="{28C1CD19-17C5-1641-A91A-7D8AEE3E0323}" type="datetime1">
              <a:rPr lang="en-US"/>
              <a:pPr>
                <a:defRPr/>
              </a:pPr>
              <a:t>11/12/2025</a:t>
            </a:fld>
            <a:endParaRPr lang="en-US" dirty="0"/>
          </a:p>
        </p:txBody>
      </p:sp>
      <p:sp>
        <p:nvSpPr>
          <p:cNvPr id="5" name="Footer Placeholder 4">
            <a:extLst>
              <a:ext uri="{FF2B5EF4-FFF2-40B4-BE49-F238E27FC236}">
                <a16:creationId xmlns:a16="http://schemas.microsoft.com/office/drawing/2014/main" id="{DB89CAA0-2D3C-D1CA-E324-419A74AD543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03D10B1-FED0-99D6-4487-FF3F17F01A33}"/>
              </a:ext>
            </a:extLst>
          </p:cNvPr>
          <p:cNvSpPr>
            <a:spLocks noGrp="1"/>
          </p:cNvSpPr>
          <p:nvPr>
            <p:ph type="sldNum" sz="quarter" idx="12"/>
          </p:nvPr>
        </p:nvSpPr>
        <p:spPr/>
        <p:txBody>
          <a:bodyPr/>
          <a:lstStyle>
            <a:lvl1pPr>
              <a:defRPr/>
            </a:lvl1pPr>
          </a:lstStyle>
          <a:p>
            <a:pPr>
              <a:defRPr/>
            </a:pPr>
            <a:fld id="{4F474B28-A600-AE4B-B913-6744B992BE8D}" type="slidenum">
              <a:rPr lang="en-US"/>
              <a:pPr>
                <a:defRPr/>
              </a:pPr>
              <a:t>‹#›</a:t>
            </a:fld>
            <a:endParaRPr lang="en-US" dirty="0"/>
          </a:p>
        </p:txBody>
      </p:sp>
    </p:spTree>
    <p:extLst>
      <p:ext uri="{BB962C8B-B14F-4D97-AF65-F5344CB8AC3E}">
        <p14:creationId xmlns:p14="http://schemas.microsoft.com/office/powerpoint/2010/main" val="44063863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0"/>
            <a:ext cx="6096000" cy="5715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2"/>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2"/>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F838C4A-18AB-D8D3-1C7E-E8ADE9C1E03E}"/>
              </a:ext>
            </a:extLst>
          </p:cNvPr>
          <p:cNvSpPr>
            <a:spLocks noGrp="1"/>
          </p:cNvSpPr>
          <p:nvPr>
            <p:ph type="dt" sz="half" idx="10"/>
          </p:nvPr>
        </p:nvSpPr>
        <p:spPr/>
        <p:txBody>
          <a:bodyPr/>
          <a:lstStyle>
            <a:lvl1pPr>
              <a:defRPr/>
            </a:lvl1pPr>
          </a:lstStyle>
          <a:p>
            <a:pPr>
              <a:defRPr/>
            </a:pPr>
            <a:fld id="{2AB87A3A-9DD7-9F4F-9404-F87C12F31E8C}" type="datetime1">
              <a:rPr lang="en-US"/>
              <a:pPr>
                <a:defRPr/>
              </a:pPr>
              <a:t>11/12/2025</a:t>
            </a:fld>
            <a:endParaRPr lang="en-US" dirty="0"/>
          </a:p>
        </p:txBody>
      </p:sp>
      <p:sp>
        <p:nvSpPr>
          <p:cNvPr id="6" name="Footer Placeholder 4">
            <a:extLst>
              <a:ext uri="{FF2B5EF4-FFF2-40B4-BE49-F238E27FC236}">
                <a16:creationId xmlns:a16="http://schemas.microsoft.com/office/drawing/2014/main" id="{C9FBC23C-A006-D2D4-A52B-795593FE663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2A4AF2D-195D-0C18-8DCF-54BB90DCCAC6}"/>
              </a:ext>
            </a:extLst>
          </p:cNvPr>
          <p:cNvSpPr>
            <a:spLocks noGrp="1"/>
          </p:cNvSpPr>
          <p:nvPr>
            <p:ph type="sldNum" sz="quarter" idx="12"/>
          </p:nvPr>
        </p:nvSpPr>
        <p:spPr/>
        <p:txBody>
          <a:bodyPr/>
          <a:lstStyle>
            <a:lvl1pPr>
              <a:defRPr/>
            </a:lvl1pPr>
          </a:lstStyle>
          <a:p>
            <a:pPr>
              <a:defRPr/>
            </a:pPr>
            <a:fld id="{74DC7B17-43F7-794A-8B8D-39E3258A18A7}" type="slidenum">
              <a:rPr lang="en-US"/>
              <a:pPr>
                <a:defRPr/>
              </a:pPr>
              <a:t>‹#›</a:t>
            </a:fld>
            <a:endParaRPr lang="en-US" dirty="0"/>
          </a:p>
        </p:txBody>
      </p:sp>
    </p:spTree>
    <p:extLst>
      <p:ext uri="{BB962C8B-B14F-4D97-AF65-F5344CB8AC3E}">
        <p14:creationId xmlns:p14="http://schemas.microsoft.com/office/powerpoint/2010/main" val="259139475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0"/>
            <a:ext cx="6096000" cy="5715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00E18C4-1656-72BA-47E9-8C013706908D}"/>
              </a:ext>
            </a:extLst>
          </p:cNvPr>
          <p:cNvSpPr>
            <a:spLocks noGrp="1"/>
          </p:cNvSpPr>
          <p:nvPr>
            <p:ph type="dt" sz="half" idx="10"/>
          </p:nvPr>
        </p:nvSpPr>
        <p:spPr/>
        <p:txBody>
          <a:bodyPr/>
          <a:lstStyle>
            <a:lvl1pPr>
              <a:defRPr/>
            </a:lvl1pPr>
          </a:lstStyle>
          <a:p>
            <a:pPr>
              <a:defRPr/>
            </a:pPr>
            <a:fld id="{30B67635-CE69-AF41-812A-C1BA39424419}" type="datetime1">
              <a:rPr lang="en-US"/>
              <a:pPr>
                <a:defRPr/>
              </a:pPr>
              <a:t>11/12/2025</a:t>
            </a:fld>
            <a:endParaRPr lang="en-US" dirty="0"/>
          </a:p>
        </p:txBody>
      </p:sp>
      <p:sp>
        <p:nvSpPr>
          <p:cNvPr id="8" name="Footer Placeholder 4">
            <a:extLst>
              <a:ext uri="{FF2B5EF4-FFF2-40B4-BE49-F238E27FC236}">
                <a16:creationId xmlns:a16="http://schemas.microsoft.com/office/drawing/2014/main" id="{507A91DF-AD70-E499-E5AB-7E3758EF9BB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93A9391-4042-13D2-A4A3-A4C89A477758}"/>
              </a:ext>
            </a:extLst>
          </p:cNvPr>
          <p:cNvSpPr>
            <a:spLocks noGrp="1"/>
          </p:cNvSpPr>
          <p:nvPr>
            <p:ph type="sldNum" sz="quarter" idx="12"/>
          </p:nvPr>
        </p:nvSpPr>
        <p:spPr/>
        <p:txBody>
          <a:bodyPr/>
          <a:lstStyle>
            <a:lvl1pPr>
              <a:defRPr/>
            </a:lvl1pPr>
          </a:lstStyle>
          <a:p>
            <a:pPr>
              <a:defRPr/>
            </a:pPr>
            <a:fld id="{0B18A6A5-C2A2-0043-82BA-E133E84903ED}" type="slidenum">
              <a:rPr lang="en-US"/>
              <a:pPr>
                <a:defRPr/>
              </a:pPr>
              <a:t>‹#›</a:t>
            </a:fld>
            <a:endParaRPr lang="en-US" dirty="0"/>
          </a:p>
        </p:txBody>
      </p:sp>
    </p:spTree>
    <p:extLst>
      <p:ext uri="{BB962C8B-B14F-4D97-AF65-F5344CB8AC3E}">
        <p14:creationId xmlns:p14="http://schemas.microsoft.com/office/powerpoint/2010/main" val="3376205403"/>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0"/>
            <a:ext cx="6096000" cy="571500"/>
          </a:xfrm>
          <a:prstGeom prst="rect">
            <a:avLst/>
          </a:prstGeom>
        </p:spPr>
        <p:txBody>
          <a:bodyPr/>
          <a:lstStyle/>
          <a:p>
            <a:r>
              <a:rPr lang="en-US"/>
              <a:t>Click to edit Master title style</a:t>
            </a:r>
          </a:p>
        </p:txBody>
      </p:sp>
      <p:sp>
        <p:nvSpPr>
          <p:cNvPr id="3" name="Date Placeholder 3">
            <a:extLst>
              <a:ext uri="{FF2B5EF4-FFF2-40B4-BE49-F238E27FC236}">
                <a16:creationId xmlns:a16="http://schemas.microsoft.com/office/drawing/2014/main" id="{A52293AD-9BEE-E826-2D69-D2B05F25A65E}"/>
              </a:ext>
            </a:extLst>
          </p:cNvPr>
          <p:cNvSpPr>
            <a:spLocks noGrp="1"/>
          </p:cNvSpPr>
          <p:nvPr>
            <p:ph type="dt" sz="half" idx="10"/>
          </p:nvPr>
        </p:nvSpPr>
        <p:spPr/>
        <p:txBody>
          <a:bodyPr/>
          <a:lstStyle>
            <a:lvl1pPr>
              <a:defRPr/>
            </a:lvl1pPr>
          </a:lstStyle>
          <a:p>
            <a:pPr>
              <a:defRPr/>
            </a:pPr>
            <a:fld id="{4A29CA46-6F79-B548-BC63-078D74E51B16}" type="datetime1">
              <a:rPr lang="en-US"/>
              <a:pPr>
                <a:defRPr/>
              </a:pPr>
              <a:t>11/12/2025</a:t>
            </a:fld>
            <a:endParaRPr lang="en-US" dirty="0"/>
          </a:p>
        </p:txBody>
      </p:sp>
      <p:sp>
        <p:nvSpPr>
          <p:cNvPr id="4" name="Footer Placeholder 4">
            <a:extLst>
              <a:ext uri="{FF2B5EF4-FFF2-40B4-BE49-F238E27FC236}">
                <a16:creationId xmlns:a16="http://schemas.microsoft.com/office/drawing/2014/main" id="{F57B3193-9FE6-4499-5983-5C253E2AA76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948DBE0-2230-585E-5851-27F70E18329D}"/>
              </a:ext>
            </a:extLst>
          </p:cNvPr>
          <p:cNvSpPr>
            <a:spLocks noGrp="1"/>
          </p:cNvSpPr>
          <p:nvPr>
            <p:ph type="sldNum" sz="quarter" idx="12"/>
          </p:nvPr>
        </p:nvSpPr>
        <p:spPr/>
        <p:txBody>
          <a:bodyPr/>
          <a:lstStyle>
            <a:lvl1pPr>
              <a:defRPr/>
            </a:lvl1pPr>
          </a:lstStyle>
          <a:p>
            <a:pPr>
              <a:defRPr/>
            </a:pPr>
            <a:fld id="{1C9778F9-6555-B843-950E-B91A4E8C7DB5}" type="slidenum">
              <a:rPr lang="en-US"/>
              <a:pPr>
                <a:defRPr/>
              </a:pPr>
              <a:t>‹#›</a:t>
            </a:fld>
            <a:endParaRPr lang="en-US" dirty="0"/>
          </a:p>
        </p:txBody>
      </p:sp>
    </p:spTree>
    <p:extLst>
      <p:ext uri="{BB962C8B-B14F-4D97-AF65-F5344CB8AC3E}">
        <p14:creationId xmlns:p14="http://schemas.microsoft.com/office/powerpoint/2010/main" val="158172126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F61B366-304D-4126-750A-BB5EB3DE8776}"/>
              </a:ext>
            </a:extLst>
          </p:cNvPr>
          <p:cNvSpPr>
            <a:spLocks noGrp="1"/>
          </p:cNvSpPr>
          <p:nvPr>
            <p:ph type="dt" sz="half" idx="10"/>
          </p:nvPr>
        </p:nvSpPr>
        <p:spPr/>
        <p:txBody>
          <a:bodyPr/>
          <a:lstStyle>
            <a:lvl1pPr>
              <a:defRPr/>
            </a:lvl1pPr>
          </a:lstStyle>
          <a:p>
            <a:pPr>
              <a:defRPr/>
            </a:pPr>
            <a:fld id="{618ED0AC-5786-EC48-A59B-B60D35814C4E}" type="datetime1">
              <a:rPr lang="en-US"/>
              <a:pPr>
                <a:defRPr/>
              </a:pPr>
              <a:t>11/12/2025</a:t>
            </a:fld>
            <a:endParaRPr lang="en-US" dirty="0"/>
          </a:p>
        </p:txBody>
      </p:sp>
      <p:sp>
        <p:nvSpPr>
          <p:cNvPr id="3" name="Footer Placeholder 4">
            <a:extLst>
              <a:ext uri="{FF2B5EF4-FFF2-40B4-BE49-F238E27FC236}">
                <a16:creationId xmlns:a16="http://schemas.microsoft.com/office/drawing/2014/main" id="{159F743D-7EA4-3BD1-EDB1-CA6642DA7D7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604F8E2-DBC5-EC8F-27B7-C1B31F04E03E}"/>
              </a:ext>
            </a:extLst>
          </p:cNvPr>
          <p:cNvSpPr>
            <a:spLocks noGrp="1"/>
          </p:cNvSpPr>
          <p:nvPr>
            <p:ph type="sldNum" sz="quarter" idx="12"/>
          </p:nvPr>
        </p:nvSpPr>
        <p:spPr/>
        <p:txBody>
          <a:bodyPr/>
          <a:lstStyle>
            <a:lvl1pPr>
              <a:defRPr/>
            </a:lvl1pPr>
          </a:lstStyle>
          <a:p>
            <a:pPr>
              <a:defRPr/>
            </a:pPr>
            <a:fld id="{9E070B25-2A41-6F43-BBFB-40DBD053A86C}" type="slidenum">
              <a:rPr lang="en-US"/>
              <a:pPr>
                <a:defRPr/>
              </a:pPr>
              <a:t>‹#›</a:t>
            </a:fld>
            <a:endParaRPr lang="en-US" dirty="0"/>
          </a:p>
        </p:txBody>
      </p:sp>
    </p:spTree>
    <p:extLst>
      <p:ext uri="{BB962C8B-B14F-4D97-AF65-F5344CB8AC3E}">
        <p14:creationId xmlns:p14="http://schemas.microsoft.com/office/powerpoint/2010/main" val="373631023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FC5C426-9C10-296E-7CBB-8F88C33059EF}"/>
              </a:ext>
            </a:extLst>
          </p:cNvPr>
          <p:cNvSpPr>
            <a:spLocks noGrp="1"/>
          </p:cNvSpPr>
          <p:nvPr>
            <p:ph type="dt" sz="half" idx="10"/>
          </p:nvPr>
        </p:nvSpPr>
        <p:spPr/>
        <p:txBody>
          <a:bodyPr/>
          <a:lstStyle>
            <a:lvl1pPr>
              <a:defRPr/>
            </a:lvl1pPr>
          </a:lstStyle>
          <a:p>
            <a:pPr>
              <a:defRPr/>
            </a:pPr>
            <a:fld id="{691371C8-1663-3549-9590-1BCD79F37419}" type="datetime1">
              <a:rPr lang="en-US"/>
              <a:pPr>
                <a:defRPr/>
              </a:pPr>
              <a:t>11/12/2025</a:t>
            </a:fld>
            <a:endParaRPr lang="en-US" dirty="0"/>
          </a:p>
        </p:txBody>
      </p:sp>
      <p:sp>
        <p:nvSpPr>
          <p:cNvPr id="6" name="Footer Placeholder 4">
            <a:extLst>
              <a:ext uri="{FF2B5EF4-FFF2-40B4-BE49-F238E27FC236}">
                <a16:creationId xmlns:a16="http://schemas.microsoft.com/office/drawing/2014/main" id="{BED3C3E6-9510-5ACD-FF27-5647779994B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646A636-0B76-E81E-CFC8-261B48084689}"/>
              </a:ext>
            </a:extLst>
          </p:cNvPr>
          <p:cNvSpPr>
            <a:spLocks noGrp="1"/>
          </p:cNvSpPr>
          <p:nvPr>
            <p:ph type="sldNum" sz="quarter" idx="12"/>
          </p:nvPr>
        </p:nvSpPr>
        <p:spPr/>
        <p:txBody>
          <a:bodyPr/>
          <a:lstStyle>
            <a:lvl1pPr>
              <a:defRPr/>
            </a:lvl1pPr>
          </a:lstStyle>
          <a:p>
            <a:pPr>
              <a:defRPr/>
            </a:pPr>
            <a:fld id="{41B923A8-D0CB-E647-B09C-0ABE2665562D}" type="slidenum">
              <a:rPr lang="en-US"/>
              <a:pPr>
                <a:defRPr/>
              </a:pPr>
              <a:t>‹#›</a:t>
            </a:fld>
            <a:endParaRPr lang="en-US" dirty="0"/>
          </a:p>
        </p:txBody>
      </p:sp>
    </p:spTree>
    <p:extLst>
      <p:ext uri="{BB962C8B-B14F-4D97-AF65-F5344CB8AC3E}">
        <p14:creationId xmlns:p14="http://schemas.microsoft.com/office/powerpoint/2010/main" val="191555514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43001"/>
            <a:ext cx="5486400" cy="240268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06E5F5E-6B52-5B9E-14C7-A81485931D9B}"/>
              </a:ext>
            </a:extLst>
          </p:cNvPr>
          <p:cNvSpPr>
            <a:spLocks noGrp="1"/>
          </p:cNvSpPr>
          <p:nvPr>
            <p:ph type="dt" sz="half" idx="10"/>
          </p:nvPr>
        </p:nvSpPr>
        <p:spPr/>
        <p:txBody>
          <a:bodyPr/>
          <a:lstStyle>
            <a:lvl1pPr>
              <a:defRPr/>
            </a:lvl1pPr>
          </a:lstStyle>
          <a:p>
            <a:pPr>
              <a:defRPr/>
            </a:pPr>
            <a:fld id="{53113AE7-ACBD-7C44-8671-0132F92111F8}" type="datetime1">
              <a:rPr lang="en-US"/>
              <a:pPr>
                <a:defRPr/>
              </a:pPr>
              <a:t>11/12/2025</a:t>
            </a:fld>
            <a:endParaRPr lang="en-US" dirty="0"/>
          </a:p>
        </p:txBody>
      </p:sp>
      <p:sp>
        <p:nvSpPr>
          <p:cNvPr id="6" name="Footer Placeholder 4">
            <a:extLst>
              <a:ext uri="{FF2B5EF4-FFF2-40B4-BE49-F238E27FC236}">
                <a16:creationId xmlns:a16="http://schemas.microsoft.com/office/drawing/2014/main" id="{AE45A38D-E10C-1259-5847-B24AD6E0333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6DE72B2-6EFB-29FF-458A-869E59FE682E}"/>
              </a:ext>
            </a:extLst>
          </p:cNvPr>
          <p:cNvSpPr>
            <a:spLocks noGrp="1"/>
          </p:cNvSpPr>
          <p:nvPr>
            <p:ph type="sldNum" sz="quarter" idx="12"/>
          </p:nvPr>
        </p:nvSpPr>
        <p:spPr/>
        <p:txBody>
          <a:bodyPr/>
          <a:lstStyle>
            <a:lvl1pPr>
              <a:defRPr/>
            </a:lvl1pPr>
          </a:lstStyle>
          <a:p>
            <a:pPr>
              <a:defRPr/>
            </a:pPr>
            <a:fld id="{FF81DE73-5AB8-2546-84D1-1D49582D683C}" type="slidenum">
              <a:rPr lang="en-US"/>
              <a:pPr>
                <a:defRPr/>
              </a:pPr>
              <a:t>‹#›</a:t>
            </a:fld>
            <a:endParaRPr lang="en-US" dirty="0"/>
          </a:p>
        </p:txBody>
      </p:sp>
    </p:spTree>
    <p:extLst>
      <p:ext uri="{BB962C8B-B14F-4D97-AF65-F5344CB8AC3E}">
        <p14:creationId xmlns:p14="http://schemas.microsoft.com/office/powerpoint/2010/main" val="68982964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4D725B7-B997-965A-5A67-3B5F2EF3D619}"/>
              </a:ext>
            </a:extLst>
          </p:cNvPr>
          <p:cNvSpPr>
            <a:spLocks noGrp="1"/>
          </p:cNvSpPr>
          <p:nvPr>
            <p:ph type="dt" sz="half" idx="2"/>
          </p:nvPr>
        </p:nvSpPr>
        <p:spPr>
          <a:xfrm>
            <a:off x="914400" y="4767263"/>
            <a:ext cx="1676400" cy="274637"/>
          </a:xfrm>
          <a:prstGeom prst="rect">
            <a:avLst/>
          </a:prstGeom>
        </p:spPr>
        <p:txBody>
          <a:bodyPr vert="horz" lIns="91440" tIns="45720" rIns="91440" bIns="45720" rtlCol="0" anchor="ctr"/>
          <a:lstStyle>
            <a:lvl1pPr algn="l" eaLnBrk="1" fontAlgn="auto" hangingPunct="1">
              <a:spcBef>
                <a:spcPts val="0"/>
              </a:spcBef>
              <a:spcAft>
                <a:spcPts val="0"/>
              </a:spcAft>
              <a:defRPr sz="1000" smtClean="0">
                <a:solidFill>
                  <a:schemeClr val="tx1">
                    <a:tint val="75000"/>
                  </a:schemeClr>
                </a:solidFill>
                <a:latin typeface="+mn-lt"/>
              </a:defRPr>
            </a:lvl1pPr>
          </a:lstStyle>
          <a:p>
            <a:pPr>
              <a:defRPr/>
            </a:pPr>
            <a:fld id="{461D1583-C69A-FB4F-ABA4-95E3212EAB85}" type="datetime1">
              <a:rPr lang="en-US"/>
              <a:pPr>
                <a:defRPr/>
              </a:pPr>
              <a:t>11/12/2025</a:t>
            </a:fld>
            <a:endParaRPr lang="en-US" dirty="0"/>
          </a:p>
        </p:txBody>
      </p:sp>
      <p:sp>
        <p:nvSpPr>
          <p:cNvPr id="5" name="Footer Placeholder 4">
            <a:extLst>
              <a:ext uri="{FF2B5EF4-FFF2-40B4-BE49-F238E27FC236}">
                <a16:creationId xmlns:a16="http://schemas.microsoft.com/office/drawing/2014/main" id="{0EF3D1B0-4824-8FF6-0D63-E5AFCB638D86}"/>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000" dirty="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F7E9E294-9E93-814A-4580-95AA7E4FEB07}"/>
              </a:ext>
            </a:extLst>
          </p:cNvPr>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914E00FD-10EB-CA42-99DE-12AB1D0B257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7"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8" r:id="rId10"/>
    <p:sldLayoutId id="2147483669" r:id="rId11"/>
  </p:sldLayoutIdLst>
  <p:transition spd="slow">
    <p:fade/>
  </p:transition>
  <p:hf hdr="0"/>
  <p:txStyles>
    <p:titleStyle>
      <a:lvl1pPr algn="l" rtl="0" fontAlgn="base">
        <a:spcBef>
          <a:spcPct val="0"/>
        </a:spcBef>
        <a:spcAft>
          <a:spcPct val="0"/>
        </a:spcAft>
        <a:defRPr sz="2400" kern="1200">
          <a:solidFill>
            <a:schemeClr val="bg1"/>
          </a:solidFill>
          <a:latin typeface="Arial Black" panose="020B0A04020102020204" pitchFamily="34" charset="0"/>
          <a:ea typeface="+mj-ea"/>
          <a:cs typeface="+mj-cs"/>
        </a:defRPr>
      </a:lvl1pPr>
      <a:lvl2pPr algn="l" rtl="0" fontAlgn="base">
        <a:spcBef>
          <a:spcPct val="0"/>
        </a:spcBef>
        <a:spcAft>
          <a:spcPct val="0"/>
        </a:spcAft>
        <a:defRPr sz="2400">
          <a:solidFill>
            <a:schemeClr val="bg1"/>
          </a:solidFill>
          <a:latin typeface="Arial Black" panose="020B0604020202020204" pitchFamily="34" charset="0"/>
        </a:defRPr>
      </a:lvl2pPr>
      <a:lvl3pPr algn="l" rtl="0" fontAlgn="base">
        <a:spcBef>
          <a:spcPct val="0"/>
        </a:spcBef>
        <a:spcAft>
          <a:spcPct val="0"/>
        </a:spcAft>
        <a:defRPr sz="2400">
          <a:solidFill>
            <a:schemeClr val="bg1"/>
          </a:solidFill>
          <a:latin typeface="Arial Black" panose="020B0604020202020204" pitchFamily="34" charset="0"/>
        </a:defRPr>
      </a:lvl3pPr>
      <a:lvl4pPr algn="l" rtl="0" fontAlgn="base">
        <a:spcBef>
          <a:spcPct val="0"/>
        </a:spcBef>
        <a:spcAft>
          <a:spcPct val="0"/>
        </a:spcAft>
        <a:defRPr sz="2400">
          <a:solidFill>
            <a:schemeClr val="bg1"/>
          </a:solidFill>
          <a:latin typeface="Arial Black" panose="020B0604020202020204" pitchFamily="34" charset="0"/>
        </a:defRPr>
      </a:lvl4pPr>
      <a:lvl5pPr algn="l" rtl="0" fontAlgn="base">
        <a:spcBef>
          <a:spcPct val="0"/>
        </a:spcBef>
        <a:spcAft>
          <a:spcPct val="0"/>
        </a:spcAft>
        <a:defRPr sz="2400">
          <a:solidFill>
            <a:schemeClr val="bg1"/>
          </a:solidFill>
          <a:latin typeface="Arial Black" panose="020B0604020202020204" pitchFamily="34" charset="0"/>
        </a:defRPr>
      </a:lvl5pPr>
      <a:lvl6pPr marL="457200" algn="l" rtl="0" fontAlgn="base">
        <a:spcBef>
          <a:spcPct val="0"/>
        </a:spcBef>
        <a:spcAft>
          <a:spcPct val="0"/>
        </a:spcAft>
        <a:defRPr sz="2400">
          <a:solidFill>
            <a:schemeClr val="bg1"/>
          </a:solidFill>
          <a:latin typeface="Arial Black" panose="020B0604020202020204" pitchFamily="34" charset="0"/>
        </a:defRPr>
      </a:lvl6pPr>
      <a:lvl7pPr marL="914400" algn="l" rtl="0" fontAlgn="base">
        <a:spcBef>
          <a:spcPct val="0"/>
        </a:spcBef>
        <a:spcAft>
          <a:spcPct val="0"/>
        </a:spcAft>
        <a:defRPr sz="2400">
          <a:solidFill>
            <a:schemeClr val="bg1"/>
          </a:solidFill>
          <a:latin typeface="Arial Black" panose="020B0604020202020204" pitchFamily="34" charset="0"/>
        </a:defRPr>
      </a:lvl7pPr>
      <a:lvl8pPr marL="1371600" algn="l" rtl="0" fontAlgn="base">
        <a:spcBef>
          <a:spcPct val="0"/>
        </a:spcBef>
        <a:spcAft>
          <a:spcPct val="0"/>
        </a:spcAft>
        <a:defRPr sz="2400">
          <a:solidFill>
            <a:schemeClr val="bg1"/>
          </a:solidFill>
          <a:latin typeface="Arial Black" panose="020B0604020202020204" pitchFamily="34" charset="0"/>
        </a:defRPr>
      </a:lvl8pPr>
      <a:lvl9pPr marL="1828800" algn="l" rtl="0" fontAlgn="base">
        <a:spcBef>
          <a:spcPct val="0"/>
        </a:spcBef>
        <a:spcAft>
          <a:spcPct val="0"/>
        </a:spcAft>
        <a:defRPr sz="2400">
          <a:solidFill>
            <a:schemeClr val="bg1"/>
          </a:solidFill>
          <a:latin typeface="Arial Black" panose="020B060402020202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apply.mykaleidoscope.com/scholarships/a0DHq00000kfM8lMA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mailto:Nashun.Avery@illinois.gov" TargetMode="External"/><Relationship Id="rId3" Type="http://schemas.openxmlformats.org/officeDocument/2006/relationships/hyperlink" Target="mailto:DCFS.Scholarship@illinois.gov" TargetMode="External"/><Relationship Id="rId7" Type="http://schemas.openxmlformats.org/officeDocument/2006/relationships/hyperlink" Target="mailto:Laura.Gutierrez@Illinois.gov"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hyperlink" Target="mailto:DCFS.PostSecondaryEducationAssistance@illinois.gov" TargetMode="External"/><Relationship Id="rId5" Type="http://schemas.openxmlformats.org/officeDocument/2006/relationships/hyperlink" Target="mailto:DCFS.ETVCoordinator@illinois.gov" TargetMode="External"/><Relationship Id="rId10" Type="http://schemas.openxmlformats.org/officeDocument/2006/relationships/hyperlink" Target="https://dcfs.illinois.gov/brighter-futures/growing-minds/post-secondary-education-services.html" TargetMode="External"/><Relationship Id="rId4" Type="http://schemas.openxmlformats.org/officeDocument/2006/relationships/hyperlink" Target="mailto:DCFS.TuitionWaiver@illinois.gov" TargetMode="External"/><Relationship Id="rId9" Type="http://schemas.openxmlformats.org/officeDocument/2006/relationships/hyperlink" Target="mailto:DCFS.ETVCoordinator@Illinois.gov"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AI-generated content may be incorrect.">
            <a:extLst>
              <a:ext uri="{FF2B5EF4-FFF2-40B4-BE49-F238E27FC236}">
                <a16:creationId xmlns:a16="http://schemas.microsoft.com/office/drawing/2014/main" id="{16B0634D-BB37-43CD-DAC5-3F18F3906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78495"/>
            <a:ext cx="9144000" cy="1465005"/>
          </a:xfrm>
          <a:prstGeom prst="rect">
            <a:avLst/>
          </a:prstGeom>
        </p:spPr>
      </p:pic>
      <p:sp>
        <p:nvSpPr>
          <p:cNvPr id="6" name="Rectangle 5">
            <a:extLst>
              <a:ext uri="{FF2B5EF4-FFF2-40B4-BE49-F238E27FC236}">
                <a16:creationId xmlns:a16="http://schemas.microsoft.com/office/drawing/2014/main" id="{0CD76020-8899-F1BD-3B91-894487C2463A}"/>
              </a:ext>
            </a:extLst>
          </p:cNvPr>
          <p:cNvSpPr/>
          <p:nvPr/>
        </p:nvSpPr>
        <p:spPr>
          <a:xfrm>
            <a:off x="0" y="-1191"/>
            <a:ext cx="9144000" cy="732333"/>
          </a:xfrm>
          <a:prstGeom prst="rect">
            <a:avLst/>
          </a:prstGeom>
          <a:solidFill>
            <a:srgbClr val="002060"/>
          </a:solidFill>
          <a:ln>
            <a:noFill/>
          </a:ln>
          <a:effectLst>
            <a:outerShdw blurRad="151309" dist="137407" dir="5400000" algn="ctr" rotWithShape="0">
              <a:srgbClr val="000000">
                <a:alpha val="29914"/>
              </a:srgb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extBox 4">
            <a:extLst>
              <a:ext uri="{FF2B5EF4-FFF2-40B4-BE49-F238E27FC236}">
                <a16:creationId xmlns:a16="http://schemas.microsoft.com/office/drawing/2014/main" id="{1BE7E612-56FE-D2FE-8BA1-C1267FCBD441}"/>
              </a:ext>
            </a:extLst>
          </p:cNvPr>
          <p:cNvSpPr txBox="1">
            <a:spLocks noChangeArrowheads="1"/>
          </p:cNvSpPr>
          <p:nvPr/>
        </p:nvSpPr>
        <p:spPr bwMode="auto">
          <a:xfrm>
            <a:off x="1066800" y="1123948"/>
            <a:ext cx="71628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fontAlgn="base">
              <a:spcBef>
                <a:spcPct val="0"/>
              </a:spcBef>
              <a:spcAft>
                <a:spcPct val="0"/>
              </a:spcAft>
              <a:defRPr>
                <a:solidFill>
                  <a:schemeClr val="tx1"/>
                </a:solidFill>
                <a:latin typeface="Garamond" panose="02020404030301010803" pitchFamily="18" charset="0"/>
              </a:defRPr>
            </a:lvl6pPr>
            <a:lvl7pPr marL="2971800" indent="-228600" fontAlgn="base">
              <a:spcBef>
                <a:spcPct val="0"/>
              </a:spcBef>
              <a:spcAft>
                <a:spcPct val="0"/>
              </a:spcAft>
              <a:defRPr>
                <a:solidFill>
                  <a:schemeClr val="tx1"/>
                </a:solidFill>
                <a:latin typeface="Garamond" panose="02020404030301010803" pitchFamily="18" charset="0"/>
              </a:defRPr>
            </a:lvl7pPr>
            <a:lvl8pPr marL="3429000" indent="-228600" fontAlgn="base">
              <a:spcBef>
                <a:spcPct val="0"/>
              </a:spcBef>
              <a:spcAft>
                <a:spcPct val="0"/>
              </a:spcAft>
              <a:defRPr>
                <a:solidFill>
                  <a:schemeClr val="tx1"/>
                </a:solidFill>
                <a:latin typeface="Garamond" panose="02020404030301010803" pitchFamily="18" charset="0"/>
              </a:defRPr>
            </a:lvl8pPr>
            <a:lvl9pPr marL="3886200" indent="-228600" fontAlgn="base">
              <a:spcBef>
                <a:spcPct val="0"/>
              </a:spcBef>
              <a:spcAft>
                <a:spcPct val="0"/>
              </a:spcAft>
              <a:defRPr>
                <a:solidFill>
                  <a:schemeClr val="tx1"/>
                </a:solidFill>
                <a:latin typeface="Garamond" panose="02020404030301010803" pitchFamily="18" charset="0"/>
              </a:defRPr>
            </a:lvl9pPr>
          </a:lstStyle>
          <a:p>
            <a:pPr algn="ctr" eaLnBrk="1" hangingPunct="1"/>
            <a:endParaRPr lang="en-US" altLang="en-US" sz="4800" b="1" dirty="0">
              <a:solidFill>
                <a:schemeClr val="accent1">
                  <a:lumMod val="50000"/>
                </a:schemeClr>
              </a:solidFill>
              <a:latin typeface="Calibri" panose="020F0502020204030204" pitchFamily="34" charset="0"/>
              <a:cs typeface="Calibri" panose="020F0502020204030204" pitchFamily="34" charset="0"/>
            </a:endParaRPr>
          </a:p>
          <a:p>
            <a:pPr algn="ctr" eaLnBrk="1" hangingPunct="1"/>
            <a:endParaRPr lang="en-US" altLang="en-US" sz="4800" b="1" dirty="0">
              <a:solidFill>
                <a:schemeClr val="accent1">
                  <a:lumMod val="50000"/>
                </a:schemeClr>
              </a:solidFill>
              <a:latin typeface="Calibri" panose="020F0502020204030204" pitchFamily="34" charset="0"/>
              <a:cs typeface="Calibri" panose="020F0502020204030204" pitchFamily="34" charset="0"/>
            </a:endParaRPr>
          </a:p>
          <a:p>
            <a:pPr algn="ctr" eaLnBrk="1" hangingPunct="1"/>
            <a:r>
              <a:rPr lang="en-US" altLang="en-US" sz="2000" b="1" dirty="0">
                <a:solidFill>
                  <a:schemeClr val="accent1">
                    <a:lumMod val="50000"/>
                  </a:schemeClr>
                </a:solidFill>
                <a:latin typeface="Calibri" panose="020F0502020204030204" pitchFamily="34" charset="0"/>
                <a:cs typeface="Calibri" panose="020F0502020204030204" pitchFamily="34" charset="0"/>
              </a:rPr>
              <a:t>Office of Education and Transition Services</a:t>
            </a:r>
          </a:p>
          <a:p>
            <a:pPr algn="ctr" eaLnBrk="1" hangingPunct="1"/>
            <a:endParaRPr lang="en-US" altLang="en-US" sz="1600" dirty="0">
              <a:solidFill>
                <a:schemeClr val="bg1"/>
              </a:solidFill>
              <a:latin typeface="Calibri" panose="020F0502020204030204" pitchFamily="34" charset="0"/>
              <a:cs typeface="Calibri" panose="020F0502020204030204" pitchFamily="34" charset="0"/>
            </a:endParaRPr>
          </a:p>
          <a:p>
            <a:pPr algn="ctr" eaLnBrk="1" hangingPunct="1"/>
            <a:endParaRPr lang="en-US" altLang="en-US" sz="1600" dirty="0">
              <a:solidFill>
                <a:schemeClr val="accent1">
                  <a:lumMod val="50000"/>
                </a:schemeClr>
              </a:solidFill>
              <a:latin typeface="Calibri" panose="020F0502020204030204" pitchFamily="34" charset="0"/>
              <a:cs typeface="Calibri" panose="020F0502020204030204" pitchFamily="34" charset="0"/>
            </a:endParaRPr>
          </a:p>
          <a:p>
            <a:pPr algn="ctr" eaLnBrk="1" hangingPunct="1"/>
            <a:r>
              <a:rPr lang="en-US" sz="1400" b="1" dirty="0">
                <a:solidFill>
                  <a:schemeClr val="tx1">
                    <a:lumMod val="50000"/>
                    <a:lumOff val="50000"/>
                  </a:schemeClr>
                </a:solidFill>
                <a:latin typeface="Constantia" panose="02030602050306030303" pitchFamily="18" charset="0"/>
              </a:rPr>
              <a:t>Laura Gutiérrez</a:t>
            </a:r>
            <a:br>
              <a:rPr lang="en-US" sz="1400" b="1" dirty="0">
                <a:solidFill>
                  <a:schemeClr val="tx1">
                    <a:lumMod val="50000"/>
                    <a:lumOff val="50000"/>
                  </a:schemeClr>
                </a:solidFill>
                <a:latin typeface="Constantia" panose="02030602050306030303" pitchFamily="18" charset="0"/>
              </a:rPr>
            </a:br>
            <a:r>
              <a:rPr lang="en-US" sz="1400" b="1" dirty="0">
                <a:solidFill>
                  <a:schemeClr val="tx1">
                    <a:lumMod val="50000"/>
                    <a:lumOff val="50000"/>
                  </a:schemeClr>
                </a:solidFill>
                <a:latin typeface="Constantia" panose="02030602050306030303" pitchFamily="18" charset="0"/>
              </a:rPr>
              <a:t>Post-Secondary Education Specialist</a:t>
            </a:r>
          </a:p>
        </p:txBody>
      </p:sp>
      <p:pic>
        <p:nvPicPr>
          <p:cNvPr id="4" name="Picture 3" descr="Logo&#10;&#10;AI-generated content may be incorrect.">
            <a:extLst>
              <a:ext uri="{FF2B5EF4-FFF2-40B4-BE49-F238E27FC236}">
                <a16:creationId xmlns:a16="http://schemas.microsoft.com/office/drawing/2014/main" id="{A4D3BCFD-6888-E52D-2DD1-55365AD9A1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1843" y="1123949"/>
            <a:ext cx="3557869" cy="1465004"/>
          </a:xfrm>
          <a:prstGeom prst="rect">
            <a:avLst/>
          </a:prstGeom>
        </p:spPr>
      </p:pic>
      <p:pic>
        <p:nvPicPr>
          <p:cNvPr id="8" name="Picture 7">
            <a:extLst>
              <a:ext uri="{FF2B5EF4-FFF2-40B4-BE49-F238E27FC236}">
                <a16:creationId xmlns:a16="http://schemas.microsoft.com/office/drawing/2014/main" id="{E57CD428-E803-0CB5-503C-3D1294F413BC}"/>
              </a:ext>
            </a:extLst>
          </p:cNvPr>
          <p:cNvPicPr>
            <a:picLocks noChangeAspect="1"/>
          </p:cNvPicPr>
          <p:nvPr/>
        </p:nvPicPr>
        <p:blipFill>
          <a:blip r:embed="rId4">
            <a:extLst>
              <a:ext uri="{28A0092B-C50C-407E-A947-70E740481C1C}">
                <a14:useLocalDpi xmlns:a14="http://schemas.microsoft.com/office/drawing/2010/main" val="0"/>
              </a:ext>
            </a:extLst>
          </a:blip>
          <a:srcRect t="1876" b="1876"/>
          <a:stretch/>
        </p:blipFill>
        <p:spPr>
          <a:xfrm flipH="1">
            <a:off x="479557" y="1"/>
            <a:ext cx="7902443" cy="731142"/>
          </a:xfrm>
          <a:prstGeom prst="rect">
            <a:avLst/>
          </a:prstGeom>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0B1A28-D3B8-6B6A-E91E-2546F7AFB7CC}"/>
              </a:ext>
            </a:extLst>
          </p:cNvPr>
          <p:cNvSpPr>
            <a:spLocks noGrp="1"/>
          </p:cNvSpPr>
          <p:nvPr>
            <p:ph type="title"/>
          </p:nvPr>
        </p:nvSpPr>
        <p:spPr>
          <a:xfrm>
            <a:off x="609600" y="438150"/>
            <a:ext cx="7772400" cy="457200"/>
          </a:xfrm>
        </p:spPr>
        <p:txBody>
          <a:bodyPr/>
          <a:lstStyle/>
          <a:p>
            <a:pPr algn="ctr"/>
            <a:r>
              <a:rPr lang="en-US" sz="2000" dirty="0"/>
              <a:t>Education and Training Voucher (ETV)</a:t>
            </a:r>
          </a:p>
        </p:txBody>
      </p:sp>
      <p:sp>
        <p:nvSpPr>
          <p:cNvPr id="6" name="Content Placeholder 5">
            <a:extLst>
              <a:ext uri="{FF2B5EF4-FFF2-40B4-BE49-F238E27FC236}">
                <a16:creationId xmlns:a16="http://schemas.microsoft.com/office/drawing/2014/main" id="{E3549AC9-8072-D584-7489-9C394F2C4BE3}"/>
              </a:ext>
            </a:extLst>
          </p:cNvPr>
          <p:cNvSpPr>
            <a:spLocks noGrp="1"/>
          </p:cNvSpPr>
          <p:nvPr>
            <p:ph idx="1"/>
          </p:nvPr>
        </p:nvSpPr>
        <p:spPr>
          <a:xfrm>
            <a:off x="928255" y="1047750"/>
            <a:ext cx="7772400" cy="761998"/>
          </a:xfrm>
        </p:spPr>
        <p:txBody>
          <a:bodyPr/>
          <a:lstStyle/>
          <a:p>
            <a:r>
              <a:rPr lang="en-US" sz="1400" b="1" dirty="0">
                <a:latin typeface="Cambria" panose="02040503050406030204" pitchFamily="18" charset="0"/>
                <a:ea typeface="Cambria" panose="02040503050406030204" pitchFamily="18" charset="0"/>
                <a:cs typeface="Calibri" panose="020F0502020204030204" pitchFamily="34" charset="0"/>
              </a:rPr>
              <a:t>A complete application must be submitted every year via</a:t>
            </a:r>
          </a:p>
          <a:p>
            <a:pPr lvl="1"/>
            <a:r>
              <a:rPr lang="en-US" sz="1200" b="1" dirty="0">
                <a:latin typeface="Cambria" panose="02040503050406030204" pitchFamily="18" charset="0"/>
                <a:ea typeface="Cambria" panose="02040503050406030204" pitchFamily="18" charset="0"/>
                <a:cs typeface="Calibri" panose="020F0502020204030204" pitchFamily="34" charset="0"/>
                <a:hlinkClick r:id="rId2"/>
              </a:rPr>
              <a:t>https://apply.mykaleidoscope.com/scholarships/a0DHq00000kfM8lMAE</a:t>
            </a:r>
            <a:r>
              <a:rPr lang="en-US" sz="1200" b="1" dirty="0">
                <a:latin typeface="Cambria" panose="02040503050406030204" pitchFamily="18" charset="0"/>
                <a:ea typeface="Cambria" panose="02040503050406030204" pitchFamily="18" charset="0"/>
                <a:cs typeface="Calibri" panose="020F0502020204030204" pitchFamily="34" charset="0"/>
              </a:rPr>
              <a:t> </a:t>
            </a:r>
          </a:p>
        </p:txBody>
      </p:sp>
      <p:pic>
        <p:nvPicPr>
          <p:cNvPr id="8" name="Picture 7">
            <a:extLst>
              <a:ext uri="{FF2B5EF4-FFF2-40B4-BE49-F238E27FC236}">
                <a16:creationId xmlns:a16="http://schemas.microsoft.com/office/drawing/2014/main" id="{8D0DC131-1C99-5B55-F229-3FC6697B6062}"/>
              </a:ext>
            </a:extLst>
          </p:cNvPr>
          <p:cNvPicPr>
            <a:picLocks noChangeAspect="1"/>
          </p:cNvPicPr>
          <p:nvPr/>
        </p:nvPicPr>
        <p:blipFill>
          <a:blip r:embed="rId3"/>
          <a:srcRect l="16393" t="11657" r="14754" b="18397"/>
          <a:stretch/>
        </p:blipFill>
        <p:spPr>
          <a:xfrm>
            <a:off x="1904999" y="1809749"/>
            <a:ext cx="4870941" cy="2743201"/>
          </a:xfrm>
          <a:prstGeom prst="rect">
            <a:avLst/>
          </a:prstGeom>
        </p:spPr>
      </p:pic>
    </p:spTree>
    <p:extLst>
      <p:ext uri="{BB962C8B-B14F-4D97-AF65-F5344CB8AC3E}">
        <p14:creationId xmlns:p14="http://schemas.microsoft.com/office/powerpoint/2010/main" val="3565220234"/>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C515E-1BB0-4B43-B8D0-9786843223AB}"/>
              </a:ext>
            </a:extLst>
          </p:cNvPr>
          <p:cNvSpPr>
            <a:spLocks noGrp="1"/>
          </p:cNvSpPr>
          <p:nvPr>
            <p:ph type="title"/>
          </p:nvPr>
        </p:nvSpPr>
        <p:spPr>
          <a:xfrm>
            <a:off x="1120089" y="536995"/>
            <a:ext cx="6903823" cy="381719"/>
          </a:xfrm>
        </p:spPr>
        <p:txBody>
          <a:bodyPr>
            <a:normAutofit fontScale="90000"/>
          </a:bodyPr>
          <a:lstStyle/>
          <a:p>
            <a:pPr algn="ctr"/>
            <a:r>
              <a:rPr lang="en-US" sz="2100" b="1" dirty="0">
                <a:latin typeface="Cambria" panose="02040503050406030204" pitchFamily="18" charset="0"/>
              </a:rPr>
              <a:t>Tuition &amp; Fee Waiver</a:t>
            </a:r>
          </a:p>
        </p:txBody>
      </p:sp>
      <p:sp>
        <p:nvSpPr>
          <p:cNvPr id="3" name="Content Placeholder 2">
            <a:extLst>
              <a:ext uri="{FF2B5EF4-FFF2-40B4-BE49-F238E27FC236}">
                <a16:creationId xmlns:a16="http://schemas.microsoft.com/office/drawing/2014/main" id="{15805087-4EEA-4AC7-A752-CC09D55C9E0D}"/>
              </a:ext>
            </a:extLst>
          </p:cNvPr>
          <p:cNvSpPr>
            <a:spLocks noGrp="1"/>
          </p:cNvSpPr>
          <p:nvPr>
            <p:ph idx="1"/>
          </p:nvPr>
        </p:nvSpPr>
        <p:spPr>
          <a:xfrm>
            <a:off x="457200" y="1317621"/>
            <a:ext cx="8141180" cy="3198308"/>
          </a:xfrm>
        </p:spPr>
        <p:txBody>
          <a:bodyPr>
            <a:normAutofit/>
          </a:bodyPr>
          <a:lstStyle/>
          <a:p>
            <a:pPr lvl="1">
              <a:lnSpc>
                <a:spcPct val="90000"/>
              </a:lnSpc>
              <a:buFont typeface="Arial" panose="020B0604020202020204" pitchFamily="34" charset="0"/>
              <a:buChar char="•"/>
            </a:pPr>
            <a:r>
              <a:rPr lang="en-US" sz="1350" b="1" dirty="0">
                <a:latin typeface="Cambria" panose="02040503050406030204" pitchFamily="18" charset="0"/>
              </a:rPr>
              <a:t>Tuition &amp; Mandatory fee waiver if attending Illinois state funded community colleges or universities.</a:t>
            </a:r>
          </a:p>
          <a:p>
            <a:pPr lvl="1">
              <a:lnSpc>
                <a:spcPct val="90000"/>
              </a:lnSpc>
              <a:buFont typeface="Arial" panose="020B0604020202020204" pitchFamily="34" charset="0"/>
              <a:buChar char="•"/>
            </a:pPr>
            <a:endParaRPr lang="en-US" sz="1350" b="1" dirty="0">
              <a:latin typeface="Cambria" panose="02040503050406030204" pitchFamily="18" charset="0"/>
            </a:endParaRPr>
          </a:p>
          <a:p>
            <a:pPr lvl="1">
              <a:lnSpc>
                <a:spcPct val="90000"/>
              </a:lnSpc>
              <a:buFont typeface="Arial" panose="020B0604020202020204" pitchFamily="34" charset="0"/>
              <a:buChar char="•"/>
            </a:pPr>
            <a:r>
              <a:rPr lang="en-US" sz="1350" b="1" dirty="0">
                <a:latin typeface="Cambria" panose="02040503050406030204" pitchFamily="18" charset="0"/>
              </a:rPr>
              <a:t>Department must have court ordered legal guardianship of the applicant, must have aged out of DCFS guardianship at 18 or older, or the department must have had legal guardianship prior to adoption or guardianship being finalized</a:t>
            </a:r>
          </a:p>
          <a:p>
            <a:pPr lvl="1">
              <a:lnSpc>
                <a:spcPct val="90000"/>
              </a:lnSpc>
              <a:buFont typeface="Arial" panose="020B0604020202020204" pitchFamily="34" charset="0"/>
              <a:buChar char="•"/>
            </a:pPr>
            <a:endParaRPr lang="en-US" sz="1350" b="1" dirty="0">
              <a:latin typeface="Cambria" panose="02040503050406030204" pitchFamily="18" charset="0"/>
            </a:endParaRPr>
          </a:p>
          <a:p>
            <a:pPr lvl="1">
              <a:lnSpc>
                <a:spcPct val="90000"/>
              </a:lnSpc>
              <a:buFont typeface="Arial" panose="020B0604020202020204" pitchFamily="34" charset="0"/>
              <a:buChar char="•"/>
            </a:pPr>
            <a:r>
              <a:rPr lang="en-US" sz="1350" b="1" dirty="0">
                <a:latin typeface="Cambria" panose="02040503050406030204" pitchFamily="18" charset="0"/>
              </a:rPr>
              <a:t>Applicant must have high school diploma from an accredited institution, high school equivalency certificate, or met State criteria for high school graduation before the start of the school year for which applicant is applying for waiver</a:t>
            </a:r>
          </a:p>
          <a:p>
            <a:pPr lvl="1">
              <a:lnSpc>
                <a:spcPct val="90000"/>
              </a:lnSpc>
              <a:buFont typeface="Arial" panose="020B0604020202020204" pitchFamily="34" charset="0"/>
              <a:buChar char="•"/>
            </a:pPr>
            <a:endParaRPr lang="en-US" sz="1350" b="1" dirty="0">
              <a:latin typeface="Cambria" panose="02040503050406030204" pitchFamily="18" charset="0"/>
            </a:endParaRPr>
          </a:p>
          <a:p>
            <a:pPr lvl="1">
              <a:lnSpc>
                <a:spcPct val="90000"/>
              </a:lnSpc>
              <a:buFont typeface="Arial" panose="020B0604020202020204" pitchFamily="34" charset="0"/>
              <a:buChar char="•"/>
            </a:pPr>
            <a:r>
              <a:rPr lang="en-US" sz="1350" b="1" dirty="0">
                <a:latin typeface="Cambria" panose="02040503050406030204" pitchFamily="18" charset="0"/>
              </a:rPr>
              <a:t>Applicant must have filed FAFSA</a:t>
            </a:r>
          </a:p>
          <a:p>
            <a:pPr lvl="1">
              <a:lnSpc>
                <a:spcPct val="90000"/>
              </a:lnSpc>
            </a:pPr>
            <a:endParaRPr lang="en-US" sz="1050" dirty="0"/>
          </a:p>
        </p:txBody>
      </p:sp>
    </p:spTree>
    <p:extLst>
      <p:ext uri="{BB962C8B-B14F-4D97-AF65-F5344CB8AC3E}">
        <p14:creationId xmlns:p14="http://schemas.microsoft.com/office/powerpoint/2010/main" val="1120618262"/>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36B2F2-5784-9B8D-FA09-FE722A0F1CF9}"/>
              </a:ext>
            </a:extLst>
          </p:cNvPr>
          <p:cNvPicPr>
            <a:picLocks noChangeAspect="1"/>
          </p:cNvPicPr>
          <p:nvPr/>
        </p:nvPicPr>
        <p:blipFill>
          <a:blip r:embed="rId2"/>
          <a:srcRect l="36132" t="31381" r="21133" b="35353"/>
          <a:stretch/>
        </p:blipFill>
        <p:spPr>
          <a:xfrm>
            <a:off x="100210" y="509438"/>
            <a:ext cx="8738989" cy="3826506"/>
          </a:xfrm>
          <a:prstGeom prst="rect">
            <a:avLst/>
          </a:prstGeom>
        </p:spPr>
      </p:pic>
    </p:spTree>
    <p:extLst>
      <p:ext uri="{BB962C8B-B14F-4D97-AF65-F5344CB8AC3E}">
        <p14:creationId xmlns:p14="http://schemas.microsoft.com/office/powerpoint/2010/main" val="87581593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09140014-73D5-419B-8867-972BB18D52D4}"/>
              </a:ext>
            </a:extLst>
          </p:cNvPr>
          <p:cNvSpPr>
            <a:spLocks noGrp="1"/>
          </p:cNvSpPr>
          <p:nvPr>
            <p:ph type="title"/>
          </p:nvPr>
        </p:nvSpPr>
        <p:spPr>
          <a:xfrm>
            <a:off x="628650" y="252895"/>
            <a:ext cx="4241398" cy="549362"/>
          </a:xfrm>
        </p:spPr>
        <p:txBody>
          <a:bodyPr anchor="b"/>
          <a:lstStyle/>
          <a:p>
            <a:r>
              <a:rPr lang="en-US" dirty="0">
                <a:solidFill>
                  <a:srgbClr val="FFFFFF"/>
                </a:solidFill>
              </a:rPr>
              <a:t>Contacting OETS programs</a:t>
            </a:r>
          </a:p>
        </p:txBody>
      </p:sp>
      <p:sp>
        <p:nvSpPr>
          <p:cNvPr id="34" name="Text Placeholder 33">
            <a:extLst>
              <a:ext uri="{FF2B5EF4-FFF2-40B4-BE49-F238E27FC236}">
                <a16:creationId xmlns:a16="http://schemas.microsoft.com/office/drawing/2014/main" id="{AE07A905-8B37-D13F-25D3-1D3BCDB86B0B}"/>
              </a:ext>
            </a:extLst>
          </p:cNvPr>
          <p:cNvSpPr>
            <a:spLocks noGrp="1"/>
          </p:cNvSpPr>
          <p:nvPr>
            <p:ph type="body" idx="1"/>
          </p:nvPr>
        </p:nvSpPr>
        <p:spPr>
          <a:xfrm>
            <a:off x="5337281" y="949099"/>
            <a:ext cx="2957720" cy="336742"/>
          </a:xfrm>
        </p:spPr>
        <p:txBody>
          <a:bodyPr/>
          <a:lstStyle/>
          <a:p>
            <a:pPr algn="ctr"/>
            <a:r>
              <a:rPr lang="en-US" dirty="0">
                <a:solidFill>
                  <a:schemeClr val="bg1"/>
                </a:solidFill>
              </a:rPr>
              <a:t>Post Secondary Education Specialists</a:t>
            </a:r>
          </a:p>
        </p:txBody>
      </p:sp>
      <p:sp>
        <p:nvSpPr>
          <p:cNvPr id="20" name="Content Placeholder 3">
            <a:extLst>
              <a:ext uri="{FF2B5EF4-FFF2-40B4-BE49-F238E27FC236}">
                <a16:creationId xmlns:a16="http://schemas.microsoft.com/office/drawing/2014/main" id="{33D8731E-4977-402E-8BFD-895B4D0544CC}"/>
              </a:ext>
            </a:extLst>
          </p:cNvPr>
          <p:cNvSpPr>
            <a:spLocks noGrp="1"/>
          </p:cNvSpPr>
          <p:nvPr>
            <p:ph sz="half" idx="2"/>
          </p:nvPr>
        </p:nvSpPr>
        <p:spPr>
          <a:xfrm>
            <a:off x="270949" y="1390828"/>
            <a:ext cx="4658030" cy="3249347"/>
          </a:xfrm>
        </p:spPr>
        <p:txBody>
          <a:bodyPr>
            <a:noAutofit/>
          </a:bodyPr>
          <a:lstStyle/>
          <a:p>
            <a:r>
              <a:rPr lang="en-US" dirty="0">
                <a:solidFill>
                  <a:schemeClr val="bg1"/>
                </a:solidFill>
              </a:rPr>
              <a:t>DCFS Scholarship questions</a:t>
            </a:r>
          </a:p>
          <a:p>
            <a:pPr lvl="1"/>
            <a:r>
              <a:rPr lang="en-US" dirty="0">
                <a:hlinkClick r:id="rId3"/>
              </a:rPr>
              <a:t>DCFS.Scholarship@illinois.gov</a:t>
            </a:r>
            <a:r>
              <a:rPr lang="en-US" dirty="0"/>
              <a:t> </a:t>
            </a:r>
          </a:p>
          <a:p>
            <a:r>
              <a:rPr lang="en-US" dirty="0">
                <a:solidFill>
                  <a:schemeClr val="bg1"/>
                </a:solidFill>
              </a:rPr>
              <a:t>DCFS Tuition and Fee Waiver</a:t>
            </a:r>
          </a:p>
          <a:p>
            <a:pPr lvl="1"/>
            <a:r>
              <a:rPr lang="en-US" dirty="0">
                <a:hlinkClick r:id="rId4"/>
              </a:rPr>
              <a:t>DCFS.TuitionWaiver@illinois.gov</a:t>
            </a:r>
            <a:r>
              <a:rPr lang="en-US" dirty="0"/>
              <a:t> </a:t>
            </a:r>
          </a:p>
          <a:p>
            <a:r>
              <a:rPr lang="en-US" dirty="0">
                <a:solidFill>
                  <a:schemeClr val="bg1"/>
                </a:solidFill>
              </a:rPr>
              <a:t>Education and Training Voucher</a:t>
            </a:r>
          </a:p>
          <a:p>
            <a:pPr lvl="1"/>
            <a:r>
              <a:rPr lang="en-US" dirty="0">
                <a:hlinkClick r:id="rId5"/>
              </a:rPr>
              <a:t>DCFS.ETVCoordinator@illinois.gov</a:t>
            </a:r>
            <a:r>
              <a:rPr lang="en-US" dirty="0"/>
              <a:t> </a:t>
            </a:r>
          </a:p>
          <a:p>
            <a:r>
              <a:rPr lang="en-US" dirty="0">
                <a:solidFill>
                  <a:schemeClr val="bg1"/>
                </a:solidFill>
              </a:rPr>
              <a:t>Youth in College or general questions</a:t>
            </a:r>
          </a:p>
          <a:p>
            <a:pPr lvl="1"/>
            <a:r>
              <a:rPr lang="en-US" sz="1300" dirty="0">
                <a:hlinkClick r:id="rId6"/>
              </a:rPr>
              <a:t>DCFS.PostSecondaryEducationAssistance@illinois.gov</a:t>
            </a:r>
            <a:r>
              <a:rPr lang="en-US" sz="1300" dirty="0"/>
              <a:t> </a:t>
            </a:r>
          </a:p>
          <a:p>
            <a:endParaRPr lang="en-US" dirty="0"/>
          </a:p>
        </p:txBody>
      </p:sp>
      <p:sp>
        <p:nvSpPr>
          <p:cNvPr id="35" name="Content Placeholder 34">
            <a:extLst>
              <a:ext uri="{FF2B5EF4-FFF2-40B4-BE49-F238E27FC236}">
                <a16:creationId xmlns:a16="http://schemas.microsoft.com/office/drawing/2014/main" id="{4E9A764F-6B65-050E-E561-82F77339D164}"/>
              </a:ext>
            </a:extLst>
          </p:cNvPr>
          <p:cNvSpPr>
            <a:spLocks noGrp="1"/>
          </p:cNvSpPr>
          <p:nvPr>
            <p:ph sz="half" idx="14"/>
          </p:nvPr>
        </p:nvSpPr>
        <p:spPr>
          <a:xfrm>
            <a:off x="5191765" y="1583110"/>
            <a:ext cx="3390350" cy="2274550"/>
          </a:xfrm>
        </p:spPr>
        <p:txBody>
          <a:bodyPr>
            <a:normAutofit lnSpcReduction="10000"/>
          </a:bodyPr>
          <a:lstStyle/>
          <a:p>
            <a:pPr>
              <a:lnSpc>
                <a:spcPct val="110000"/>
              </a:lnSpc>
            </a:pPr>
            <a:r>
              <a:rPr lang="en-US" b="1" dirty="0">
                <a:solidFill>
                  <a:schemeClr val="bg1"/>
                </a:solidFill>
              </a:rPr>
              <a:t>Laura Gutiérrez		</a:t>
            </a:r>
          </a:p>
          <a:p>
            <a:pPr>
              <a:lnSpc>
                <a:spcPct val="110000"/>
              </a:lnSpc>
            </a:pPr>
            <a:r>
              <a:rPr lang="en-US" b="1" dirty="0">
                <a:solidFill>
                  <a:schemeClr val="bg1"/>
                </a:solidFill>
              </a:rPr>
              <a:t>Post-Secondary Education Specialist</a:t>
            </a:r>
          </a:p>
          <a:p>
            <a:pPr>
              <a:lnSpc>
                <a:spcPct val="110000"/>
              </a:lnSpc>
            </a:pPr>
            <a:r>
              <a:rPr lang="en-US" b="1" dirty="0">
                <a:hlinkClick r:id="rId7"/>
              </a:rPr>
              <a:t>Laura.Gutierrez@Illinois.gov</a:t>
            </a:r>
            <a:r>
              <a:rPr lang="en-US" b="1" dirty="0"/>
              <a:t>						</a:t>
            </a:r>
          </a:p>
          <a:p>
            <a:pPr>
              <a:lnSpc>
                <a:spcPct val="110000"/>
              </a:lnSpc>
            </a:pPr>
            <a:r>
              <a:rPr lang="en-US" b="1" dirty="0">
                <a:solidFill>
                  <a:schemeClr val="bg1"/>
                </a:solidFill>
              </a:rPr>
              <a:t>Nashun Avery</a:t>
            </a:r>
          </a:p>
          <a:p>
            <a:pPr>
              <a:lnSpc>
                <a:spcPct val="110000"/>
              </a:lnSpc>
            </a:pPr>
            <a:r>
              <a:rPr lang="en-US" b="1" dirty="0">
                <a:solidFill>
                  <a:schemeClr val="bg1"/>
                </a:solidFill>
              </a:rPr>
              <a:t>Post-Secondary Education Specialist</a:t>
            </a:r>
          </a:p>
          <a:p>
            <a:pPr>
              <a:lnSpc>
                <a:spcPct val="110000"/>
              </a:lnSpc>
            </a:pPr>
            <a:r>
              <a:rPr lang="en-US" b="1" dirty="0">
                <a:hlinkClick r:id="rId8"/>
              </a:rPr>
              <a:t>Nashun.Avery@illinois.gov</a:t>
            </a:r>
            <a:r>
              <a:rPr lang="en-US" b="1" dirty="0"/>
              <a:t> </a:t>
            </a:r>
          </a:p>
          <a:p>
            <a:pPr>
              <a:lnSpc>
                <a:spcPct val="110000"/>
              </a:lnSpc>
            </a:pPr>
            <a:r>
              <a:rPr lang="en-US" b="1" dirty="0">
                <a:hlinkClick r:id="rId9"/>
              </a:rPr>
              <a:t>DCFS.ETVCoordinator@Illinois.gov</a:t>
            </a:r>
            <a:r>
              <a:rPr lang="en-US" b="1" dirty="0"/>
              <a:t> </a:t>
            </a:r>
          </a:p>
        </p:txBody>
      </p:sp>
      <p:sp>
        <p:nvSpPr>
          <p:cNvPr id="3" name="TextBox 2">
            <a:extLst>
              <a:ext uri="{FF2B5EF4-FFF2-40B4-BE49-F238E27FC236}">
                <a16:creationId xmlns:a16="http://schemas.microsoft.com/office/drawing/2014/main" id="{1F77B639-BBA0-4AED-A44C-DA36A2573E50}"/>
              </a:ext>
            </a:extLst>
          </p:cNvPr>
          <p:cNvSpPr txBox="1"/>
          <p:nvPr/>
        </p:nvSpPr>
        <p:spPr>
          <a:xfrm>
            <a:off x="1240971" y="4011484"/>
            <a:ext cx="6531124" cy="769378"/>
          </a:xfrm>
          <a:prstGeom prst="rect">
            <a:avLst/>
          </a:prstGeom>
          <a:noFill/>
        </p:spPr>
        <p:txBody>
          <a:bodyPr wrap="square">
            <a:spAutoFit/>
          </a:bodyPr>
          <a:lstStyle/>
          <a:p>
            <a:pPr>
              <a:lnSpc>
                <a:spcPct val="110000"/>
              </a:lnSpc>
            </a:pPr>
            <a:r>
              <a:rPr lang="en-US" sz="1350" b="1" dirty="0">
                <a:hlinkClick r:id="rId10"/>
              </a:rPr>
              <a:t>Post-Secondary Education Services (illinois.gov)</a:t>
            </a:r>
            <a:endParaRPr lang="en-US" sz="1350" b="1" dirty="0"/>
          </a:p>
          <a:p>
            <a:pPr>
              <a:lnSpc>
                <a:spcPct val="110000"/>
              </a:lnSpc>
            </a:pPr>
            <a:r>
              <a:rPr lang="en-US" sz="1350" b="1" dirty="0">
                <a:solidFill>
                  <a:schemeClr val="bg1"/>
                </a:solidFill>
              </a:rPr>
              <a:t>DCFS Website &gt; Brighter Futures &gt; Education Resources for Youth in Care &gt; Post-Secondary Education Services</a:t>
            </a:r>
          </a:p>
        </p:txBody>
      </p:sp>
    </p:spTree>
    <p:extLst>
      <p:ext uri="{BB962C8B-B14F-4D97-AF65-F5344CB8AC3E}">
        <p14:creationId xmlns:p14="http://schemas.microsoft.com/office/powerpoint/2010/main" val="2403577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30765-9BC1-B5CD-1BB3-9687E03421FA}"/>
              </a:ext>
            </a:extLst>
          </p:cNvPr>
          <p:cNvSpPr>
            <a:spLocks noGrp="1"/>
          </p:cNvSpPr>
          <p:nvPr>
            <p:ph type="title"/>
          </p:nvPr>
        </p:nvSpPr>
        <p:spPr>
          <a:xfrm>
            <a:off x="1295400" y="2000250"/>
            <a:ext cx="6096000" cy="571500"/>
          </a:xfrm>
        </p:spPr>
        <p:txBody>
          <a:bodyPr/>
          <a:lstStyle/>
          <a:p>
            <a:pPr algn="ctr"/>
            <a:r>
              <a:rPr lang="en-US" dirty="0"/>
              <a:t>THANK YOU</a:t>
            </a:r>
          </a:p>
        </p:txBody>
      </p:sp>
    </p:spTree>
    <p:extLst>
      <p:ext uri="{BB962C8B-B14F-4D97-AF65-F5344CB8AC3E}">
        <p14:creationId xmlns:p14="http://schemas.microsoft.com/office/powerpoint/2010/main" val="376237143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856060" y="463888"/>
            <a:ext cx="7429499" cy="837209"/>
          </a:xfrm>
        </p:spPr>
        <p:txBody>
          <a:bodyPr/>
          <a:lstStyle/>
          <a:p>
            <a:pPr algn="ctr"/>
            <a:r>
              <a:rPr lang="en-US" dirty="0"/>
              <a:t>AGENDA</a:t>
            </a:r>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856060" y="1531834"/>
            <a:ext cx="7429499" cy="2811567"/>
          </a:xfrm>
        </p:spPr>
        <p:txBody>
          <a:bodyPr>
            <a:normAutofit/>
          </a:bodyPr>
          <a:lstStyle/>
          <a:p>
            <a:r>
              <a:rPr lang="en-US" dirty="0"/>
              <a:t>Post-Secondary Education Programs</a:t>
            </a:r>
          </a:p>
          <a:p>
            <a:r>
              <a:rPr lang="en-US" dirty="0"/>
              <a:t>Contacting Post-Secondary Education Specialists</a:t>
            </a:r>
          </a:p>
        </p:txBody>
      </p:sp>
    </p:spTree>
    <p:extLst>
      <p:ext uri="{BB962C8B-B14F-4D97-AF65-F5344CB8AC3E}">
        <p14:creationId xmlns:p14="http://schemas.microsoft.com/office/powerpoint/2010/main" val="171321959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E2E6A-35EC-1B8E-0FD7-8C67870ACA64}"/>
              </a:ext>
            </a:extLst>
          </p:cNvPr>
          <p:cNvSpPr>
            <a:spLocks noGrp="1"/>
          </p:cNvSpPr>
          <p:nvPr>
            <p:ph type="title"/>
          </p:nvPr>
        </p:nvSpPr>
        <p:spPr>
          <a:xfrm>
            <a:off x="897309" y="426721"/>
            <a:ext cx="7618042" cy="630821"/>
          </a:xfrm>
        </p:spPr>
        <p:txBody>
          <a:bodyPr/>
          <a:lstStyle/>
          <a:p>
            <a:pPr algn="ctr"/>
            <a:r>
              <a:rPr lang="en" b="1" dirty="0">
                <a:solidFill>
                  <a:srgbClr val="FFFFFF"/>
                </a:solidFill>
                <a:latin typeface="Cambria" panose="02040503050406030204" pitchFamily="18" charset="0"/>
                <a:cs typeface="Arial" panose="020B0604020202020204" pitchFamily="34" charset="0"/>
              </a:rPr>
              <a:t>DCFS Post-Secondary EDUCATION Programs</a:t>
            </a:r>
            <a:endParaRPr lang="en-US" dirty="0">
              <a:solidFill>
                <a:srgbClr val="FFFFFF"/>
              </a:solidFill>
            </a:endParaRPr>
          </a:p>
        </p:txBody>
      </p:sp>
      <p:sp>
        <p:nvSpPr>
          <p:cNvPr id="35" name="Content Placeholder 34">
            <a:extLst>
              <a:ext uri="{FF2B5EF4-FFF2-40B4-BE49-F238E27FC236}">
                <a16:creationId xmlns:a16="http://schemas.microsoft.com/office/drawing/2014/main" id="{EDBE6233-75E9-40D1-968F-58CA9AD0FF50}"/>
              </a:ext>
            </a:extLst>
          </p:cNvPr>
          <p:cNvSpPr>
            <a:spLocks noGrp="1"/>
          </p:cNvSpPr>
          <p:nvPr>
            <p:ph sz="half" idx="13"/>
          </p:nvPr>
        </p:nvSpPr>
        <p:spPr>
          <a:xfrm>
            <a:off x="1020955" y="1714442"/>
            <a:ext cx="2957720" cy="2425698"/>
          </a:xfrm>
        </p:spPr>
        <p:txBody>
          <a:bodyPr>
            <a:normAutofit/>
          </a:bodyPr>
          <a:lstStyle/>
          <a:p>
            <a:pPr marL="214313" indent="-214313"/>
            <a:r>
              <a:rPr lang="en-US" sz="1500" b="1" dirty="0">
                <a:solidFill>
                  <a:srgbClr val="FFFFFF"/>
                </a:solidFill>
                <a:latin typeface="Cambria" panose="02040503050406030204" pitchFamily="18" charset="0"/>
                <a:cs typeface="Arial" panose="020B0604020202020204" pitchFamily="34" charset="0"/>
              </a:rPr>
              <a:t>DCFS Scholarship </a:t>
            </a:r>
          </a:p>
          <a:p>
            <a:r>
              <a:rPr lang="en-US" sz="1500" b="1" dirty="0">
                <a:solidFill>
                  <a:srgbClr val="FFFFFF"/>
                </a:solidFill>
                <a:latin typeface="Cambria" panose="02040503050406030204" pitchFamily="18" charset="0"/>
                <a:cs typeface="Arial" panose="020B0604020202020204" pitchFamily="34" charset="0"/>
              </a:rPr>
              <a:t> </a:t>
            </a:r>
          </a:p>
          <a:p>
            <a:endParaRPr lang="en-US" sz="1500" b="1" dirty="0">
              <a:solidFill>
                <a:srgbClr val="FFFFFF"/>
              </a:solidFill>
              <a:latin typeface="Cambria" panose="02040503050406030204" pitchFamily="18" charset="0"/>
              <a:cs typeface="Arial" panose="020B0604020202020204" pitchFamily="34" charset="0"/>
            </a:endParaRPr>
          </a:p>
          <a:p>
            <a:endParaRPr lang="en-US" sz="1500" b="1" dirty="0">
              <a:solidFill>
                <a:srgbClr val="FFFFFF"/>
              </a:solidFill>
              <a:latin typeface="Cambria" panose="02040503050406030204" pitchFamily="18" charset="0"/>
              <a:cs typeface="Arial" panose="020B0604020202020204" pitchFamily="34" charset="0"/>
            </a:endParaRPr>
          </a:p>
          <a:p>
            <a:pPr marL="214313" indent="-214313"/>
            <a:r>
              <a:rPr lang="en-US" sz="1500" b="1" dirty="0">
                <a:solidFill>
                  <a:srgbClr val="FFFFFF"/>
                </a:solidFill>
                <a:latin typeface="Cambria" panose="02040503050406030204" pitchFamily="18" charset="0"/>
                <a:cs typeface="Arial" panose="020B0604020202020204" pitchFamily="34" charset="0"/>
              </a:rPr>
              <a:t>Youth in College/ Vocational Training      (YIC/ VT)</a:t>
            </a:r>
          </a:p>
          <a:p>
            <a:endParaRPr lang="en-US" dirty="0"/>
          </a:p>
        </p:txBody>
      </p:sp>
      <p:sp>
        <p:nvSpPr>
          <p:cNvPr id="50" name="Content Placeholder 49">
            <a:extLst>
              <a:ext uri="{FF2B5EF4-FFF2-40B4-BE49-F238E27FC236}">
                <a16:creationId xmlns:a16="http://schemas.microsoft.com/office/drawing/2014/main" id="{8F6B2AE9-DDE4-FD99-A235-3B39EEE21481}"/>
              </a:ext>
            </a:extLst>
          </p:cNvPr>
          <p:cNvSpPr>
            <a:spLocks noGrp="1"/>
          </p:cNvSpPr>
          <p:nvPr>
            <p:ph sz="half" idx="14"/>
          </p:nvPr>
        </p:nvSpPr>
        <p:spPr>
          <a:xfrm>
            <a:off x="5294847" y="1714442"/>
            <a:ext cx="2957720" cy="2425698"/>
          </a:xfrm>
        </p:spPr>
        <p:txBody>
          <a:bodyPr>
            <a:normAutofit/>
          </a:bodyPr>
          <a:lstStyle/>
          <a:p>
            <a:pPr marL="214313" indent="-214313">
              <a:spcBef>
                <a:spcPts val="450"/>
              </a:spcBef>
            </a:pPr>
            <a:r>
              <a:rPr lang="en-US" sz="1500" b="1" dirty="0">
                <a:solidFill>
                  <a:srgbClr val="FFFFFF"/>
                </a:solidFill>
                <a:latin typeface="Cambria" panose="02040503050406030204" pitchFamily="18" charset="0"/>
                <a:cs typeface="Arial" panose="020B0604020202020204" pitchFamily="34" charset="0"/>
              </a:rPr>
              <a:t>Tuition &amp; Fee Waiver</a:t>
            </a:r>
          </a:p>
          <a:p>
            <a:pPr marL="214313" indent="-214313">
              <a:spcBef>
                <a:spcPts val="450"/>
              </a:spcBef>
            </a:pPr>
            <a:endParaRPr lang="en-US" sz="1500" b="1" dirty="0">
              <a:solidFill>
                <a:srgbClr val="FFFFFF"/>
              </a:solidFill>
              <a:latin typeface="Cambria" panose="02040503050406030204" pitchFamily="18" charset="0"/>
              <a:cs typeface="Arial" panose="020B0604020202020204" pitchFamily="34" charset="0"/>
            </a:endParaRPr>
          </a:p>
          <a:p>
            <a:pPr marL="214313" indent="-214313">
              <a:spcBef>
                <a:spcPts val="450"/>
              </a:spcBef>
            </a:pPr>
            <a:endParaRPr lang="en-US" sz="1500" b="1" dirty="0">
              <a:solidFill>
                <a:srgbClr val="FFFFFF"/>
              </a:solidFill>
              <a:latin typeface="Cambria" panose="02040503050406030204" pitchFamily="18" charset="0"/>
              <a:cs typeface="Arial" panose="020B0604020202020204" pitchFamily="34" charset="0"/>
            </a:endParaRPr>
          </a:p>
          <a:p>
            <a:pPr marL="214313" indent="-214313">
              <a:spcBef>
                <a:spcPts val="450"/>
              </a:spcBef>
            </a:pPr>
            <a:endParaRPr lang="en-US" sz="1500" b="1" dirty="0">
              <a:solidFill>
                <a:srgbClr val="FFFFFF"/>
              </a:solidFill>
              <a:latin typeface="Cambria" panose="02040503050406030204" pitchFamily="18" charset="0"/>
              <a:cs typeface="Arial" panose="020B0604020202020204" pitchFamily="34" charset="0"/>
            </a:endParaRPr>
          </a:p>
          <a:p>
            <a:pPr marL="214313" indent="-214313">
              <a:spcBef>
                <a:spcPts val="450"/>
              </a:spcBef>
            </a:pPr>
            <a:r>
              <a:rPr lang="en-US" sz="1500" b="1" dirty="0">
                <a:solidFill>
                  <a:srgbClr val="FFFFFF"/>
                </a:solidFill>
                <a:latin typeface="Cambria" panose="02040503050406030204" pitchFamily="18" charset="0"/>
                <a:cs typeface="Arial" panose="020B0604020202020204" pitchFamily="34" charset="0"/>
              </a:rPr>
              <a:t>Education &amp; Training Voucher (ETV)</a:t>
            </a:r>
          </a:p>
        </p:txBody>
      </p:sp>
      <p:sp>
        <p:nvSpPr>
          <p:cNvPr id="8" name="Slide Number Placeholder 7">
            <a:extLst>
              <a:ext uri="{FF2B5EF4-FFF2-40B4-BE49-F238E27FC236}">
                <a16:creationId xmlns:a16="http://schemas.microsoft.com/office/drawing/2014/main" id="{8F44A959-C2BB-9170-C99C-1A2EDB71B994}"/>
              </a:ext>
            </a:extLst>
          </p:cNvPr>
          <p:cNvSpPr>
            <a:spLocks noGrp="1"/>
          </p:cNvSpPr>
          <p:nvPr>
            <p:ph type="sldNum" sz="quarter" idx="12"/>
          </p:nvPr>
        </p:nvSpPr>
        <p:spPr/>
        <p:txBody>
          <a:bodyPr/>
          <a:lstStyle/>
          <a:p>
            <a:fld id="{A49DFD55-3C28-40EF-9E31-A92D2E4017FF}" type="slidenum">
              <a:rPr lang="en-US" smtClean="0"/>
              <a:pPr/>
              <a:t>3</a:t>
            </a:fld>
            <a:endParaRPr lang="en-US" dirty="0"/>
          </a:p>
        </p:txBody>
      </p:sp>
    </p:spTree>
    <p:extLst>
      <p:ext uri="{BB962C8B-B14F-4D97-AF65-F5344CB8AC3E}">
        <p14:creationId xmlns:p14="http://schemas.microsoft.com/office/powerpoint/2010/main" val="103458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0407" y="467710"/>
            <a:ext cx="6301596" cy="544783"/>
          </a:xfrm>
        </p:spPr>
        <p:txBody>
          <a:bodyPr vert="horz" lIns="68580" tIns="34290" rIns="68580" bIns="34290" rtlCol="0" anchor="t">
            <a:normAutofit fontScale="90000"/>
          </a:bodyPr>
          <a:lstStyle/>
          <a:p>
            <a:pPr algn="ctr"/>
            <a:r>
              <a:rPr lang="en-US" sz="2325" b="1" dirty="0">
                <a:latin typeface="Cambria" panose="02040503050406030204" pitchFamily="18" charset="0"/>
              </a:rPr>
              <a:t>DCFS Scholarship</a:t>
            </a:r>
            <a:br>
              <a:rPr lang="en-US" b="1" dirty="0">
                <a:latin typeface="Cambria" panose="02040503050406030204" pitchFamily="18" charset="0"/>
              </a:rPr>
            </a:br>
            <a:r>
              <a:rPr lang="en-US" sz="1500" b="1" dirty="0">
                <a:latin typeface="Cambria" panose="02040503050406030204" pitchFamily="18" charset="0"/>
              </a:rPr>
              <a:t>Benefits</a:t>
            </a:r>
          </a:p>
        </p:txBody>
      </p:sp>
      <p:sp>
        <p:nvSpPr>
          <p:cNvPr id="3" name="Content Placeholder 2"/>
          <p:cNvSpPr>
            <a:spLocks noGrp="1"/>
          </p:cNvSpPr>
          <p:nvPr>
            <p:ph sz="half" idx="1"/>
          </p:nvPr>
        </p:nvSpPr>
        <p:spPr>
          <a:xfrm>
            <a:off x="865574" y="1242204"/>
            <a:ext cx="7450584" cy="3561101"/>
          </a:xfrm>
        </p:spPr>
        <p:txBody>
          <a:bodyPr vert="horz" lIns="68580" tIns="34290" rIns="68580" bIns="34290" rtlCol="0">
            <a:normAutofit fontScale="92500" lnSpcReduction="20000"/>
          </a:bodyPr>
          <a:lstStyle/>
          <a:p>
            <a:pPr marL="280988" lvl="1">
              <a:lnSpc>
                <a:spcPct val="90000"/>
              </a:lnSpc>
              <a:buFont typeface="Arial" panose="020B0604020202020204" pitchFamily="34" charset="0"/>
              <a:buChar char="•"/>
            </a:pPr>
            <a:r>
              <a:rPr lang="en-US" sz="1700" b="1" dirty="0">
                <a:latin typeface="Cambria" panose="02040503050406030204" pitchFamily="18" charset="0"/>
              </a:rPr>
              <a:t>It is a competitive scholarship</a:t>
            </a:r>
          </a:p>
          <a:p>
            <a:pPr marL="280988" lvl="1">
              <a:lnSpc>
                <a:spcPct val="90000"/>
              </a:lnSpc>
              <a:buFont typeface="Arial" panose="020B0604020202020204" pitchFamily="34" charset="0"/>
              <a:buChar char="•"/>
            </a:pPr>
            <a:endParaRPr lang="en-US" sz="1700" b="1" dirty="0">
              <a:latin typeface="Cambria" panose="02040503050406030204" pitchFamily="18" charset="0"/>
            </a:endParaRPr>
          </a:p>
          <a:p>
            <a:pPr marL="280988" lvl="1">
              <a:lnSpc>
                <a:spcPct val="90000"/>
              </a:lnSpc>
              <a:buFont typeface="Arial" panose="020B0604020202020204" pitchFamily="34" charset="0"/>
              <a:buChar char="•"/>
            </a:pPr>
            <a:r>
              <a:rPr lang="en-US" sz="1700" b="1" dirty="0">
                <a:latin typeface="Cambria" panose="02040503050406030204" pitchFamily="18" charset="0"/>
              </a:rPr>
              <a:t>DCFS must award a minimum of 53 each year</a:t>
            </a:r>
          </a:p>
          <a:p>
            <a:pPr marL="280988" lvl="1">
              <a:lnSpc>
                <a:spcPct val="90000"/>
              </a:lnSpc>
              <a:buFont typeface="Arial" panose="020B0604020202020204" pitchFamily="34" charset="0"/>
              <a:buChar char="•"/>
            </a:pPr>
            <a:endParaRPr lang="en-US" sz="1700" b="1" dirty="0">
              <a:latin typeface="Cambria" panose="02040503050406030204" pitchFamily="18" charset="0"/>
            </a:endParaRPr>
          </a:p>
          <a:p>
            <a:pPr marL="280988" lvl="1">
              <a:lnSpc>
                <a:spcPct val="90000"/>
              </a:lnSpc>
              <a:buFont typeface="Arial" panose="020B0604020202020204" pitchFamily="34" charset="0"/>
              <a:buChar char="•"/>
            </a:pPr>
            <a:r>
              <a:rPr lang="en-US" sz="1700" b="1" dirty="0">
                <a:latin typeface="Cambria" panose="02040503050406030204" pitchFamily="18" charset="0"/>
              </a:rPr>
              <a:t>Monthly stipend of $1,577 for up to 5 consecutive years</a:t>
            </a:r>
          </a:p>
          <a:p>
            <a:pPr marL="352425" lvl="1">
              <a:lnSpc>
                <a:spcPct val="90000"/>
              </a:lnSpc>
              <a:buFont typeface="Arial" panose="020B0604020202020204" pitchFamily="34" charset="0"/>
              <a:buChar char="•"/>
            </a:pPr>
            <a:endParaRPr lang="en-US" sz="1700" b="1" dirty="0">
              <a:latin typeface="Cambria" panose="02040503050406030204" pitchFamily="18" charset="0"/>
            </a:endParaRPr>
          </a:p>
          <a:p>
            <a:pPr marL="280988" lvl="1">
              <a:lnSpc>
                <a:spcPct val="90000"/>
              </a:lnSpc>
              <a:buFont typeface="Arial" panose="020B0604020202020204" pitchFamily="34" charset="0"/>
              <a:buChar char="•"/>
            </a:pPr>
            <a:r>
              <a:rPr lang="en-US" sz="1700" b="1" dirty="0">
                <a:latin typeface="Cambria" panose="02040503050406030204" pitchFamily="18" charset="0"/>
              </a:rPr>
              <a:t>One time startup funding to be used for living expenses</a:t>
            </a:r>
          </a:p>
          <a:p>
            <a:pPr marL="352425" lvl="1">
              <a:lnSpc>
                <a:spcPct val="90000"/>
              </a:lnSpc>
              <a:buFont typeface="Arial" panose="020B0604020202020204" pitchFamily="34" charset="0"/>
              <a:buChar char="•"/>
            </a:pPr>
            <a:endParaRPr lang="en-US" sz="1700" b="1" dirty="0">
              <a:latin typeface="Cambria" panose="02040503050406030204" pitchFamily="18" charset="0"/>
            </a:endParaRPr>
          </a:p>
          <a:p>
            <a:pPr marL="280988" lvl="1">
              <a:lnSpc>
                <a:spcPct val="90000"/>
              </a:lnSpc>
              <a:buFont typeface="Arial" panose="020B0604020202020204" pitchFamily="34" charset="0"/>
              <a:buChar char="•"/>
            </a:pPr>
            <a:r>
              <a:rPr lang="en-US" sz="1700" b="1" dirty="0">
                <a:latin typeface="Cambria" panose="02040503050406030204" pitchFamily="18" charset="0"/>
              </a:rPr>
              <a:t>Illinois Medical Card</a:t>
            </a:r>
          </a:p>
          <a:p>
            <a:pPr marL="352425" lvl="1">
              <a:lnSpc>
                <a:spcPct val="90000"/>
              </a:lnSpc>
              <a:buFont typeface="Arial" panose="020B0604020202020204" pitchFamily="34" charset="0"/>
              <a:buChar char="•"/>
            </a:pPr>
            <a:endParaRPr lang="en-US" sz="1700" b="1" dirty="0">
              <a:latin typeface="Cambria" panose="02040503050406030204" pitchFamily="18" charset="0"/>
            </a:endParaRPr>
          </a:p>
          <a:p>
            <a:pPr marL="280988" lvl="1">
              <a:lnSpc>
                <a:spcPct val="90000"/>
              </a:lnSpc>
              <a:buFont typeface="Arial" panose="020B0604020202020204" pitchFamily="34" charset="0"/>
              <a:buChar char="•"/>
            </a:pPr>
            <a:r>
              <a:rPr lang="en-US" sz="1700" b="1" dirty="0">
                <a:latin typeface="Cambria" panose="02040503050406030204" pitchFamily="18" charset="0"/>
              </a:rPr>
              <a:t>Reimbursement available for books not covered by financial aid grants</a:t>
            </a:r>
          </a:p>
          <a:p>
            <a:pPr marL="352425" lvl="1">
              <a:lnSpc>
                <a:spcPct val="90000"/>
              </a:lnSpc>
              <a:buFont typeface="Arial" panose="020B0604020202020204" pitchFamily="34" charset="0"/>
              <a:buChar char="•"/>
            </a:pPr>
            <a:endParaRPr lang="en-US" sz="1700" b="1" dirty="0">
              <a:latin typeface="Cambria" panose="02040503050406030204" pitchFamily="18" charset="0"/>
            </a:endParaRPr>
          </a:p>
          <a:p>
            <a:pPr marL="280988" lvl="1">
              <a:lnSpc>
                <a:spcPct val="90000"/>
              </a:lnSpc>
              <a:buFont typeface="Arial" panose="020B0604020202020204" pitchFamily="34" charset="0"/>
              <a:buChar char="•"/>
            </a:pPr>
            <a:r>
              <a:rPr lang="en-US" sz="1700" b="1" dirty="0">
                <a:latin typeface="Cambria" panose="02040503050406030204" pitchFamily="18" charset="0"/>
              </a:rPr>
              <a:t>Tuition &amp; Mandatory fee waiver if attending Illinois state funded community colleges or universities – school uses MAP and other tuition specific funds before applying the DCFS waiver.</a:t>
            </a:r>
          </a:p>
          <a:p>
            <a:pPr>
              <a:lnSpc>
                <a:spcPct val="90000"/>
              </a:lnSpc>
            </a:pPr>
            <a:endParaRPr lang="en-US" sz="1050" dirty="0"/>
          </a:p>
        </p:txBody>
      </p:sp>
    </p:spTree>
    <p:extLst>
      <p:ext uri="{BB962C8B-B14F-4D97-AF65-F5344CB8AC3E}">
        <p14:creationId xmlns:p14="http://schemas.microsoft.com/office/powerpoint/2010/main" val="998397185"/>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FABC2-80A8-75B4-43F0-759A93FD5A90}"/>
              </a:ext>
            </a:extLst>
          </p:cNvPr>
          <p:cNvSpPr>
            <a:spLocks noGrp="1"/>
          </p:cNvSpPr>
          <p:nvPr>
            <p:ph type="title"/>
          </p:nvPr>
        </p:nvSpPr>
        <p:spPr>
          <a:xfrm>
            <a:off x="1307982" y="457918"/>
            <a:ext cx="7200897" cy="654890"/>
          </a:xfrm>
        </p:spPr>
        <p:txBody>
          <a:bodyPr>
            <a:normAutofit/>
          </a:bodyPr>
          <a:lstStyle/>
          <a:p>
            <a:pPr algn="ctr"/>
            <a:r>
              <a:rPr lang="en-US" sz="2100" b="1" dirty="0">
                <a:latin typeface="Cambria" panose="02040503050406030204" pitchFamily="18" charset="0"/>
              </a:rPr>
              <a:t>DCFS Scholarship</a:t>
            </a:r>
            <a:br>
              <a:rPr lang="en-US" b="1" dirty="0">
                <a:latin typeface="Cambria" panose="02040503050406030204" pitchFamily="18" charset="0"/>
              </a:rPr>
            </a:br>
            <a:r>
              <a:rPr lang="en-US" sz="1200" b="1" dirty="0">
                <a:latin typeface="Cambria" panose="02040503050406030204" pitchFamily="18" charset="0"/>
              </a:rPr>
              <a:t>Requirements</a:t>
            </a:r>
            <a:endParaRPr lang="en-US" sz="1200" dirty="0"/>
          </a:p>
        </p:txBody>
      </p:sp>
      <p:sp>
        <p:nvSpPr>
          <p:cNvPr id="3" name="Content Placeholder 2">
            <a:extLst>
              <a:ext uri="{FF2B5EF4-FFF2-40B4-BE49-F238E27FC236}">
                <a16:creationId xmlns:a16="http://schemas.microsoft.com/office/drawing/2014/main" id="{346D2861-4D36-F29E-D1F5-F6D4FD64B5CE}"/>
              </a:ext>
            </a:extLst>
          </p:cNvPr>
          <p:cNvSpPr>
            <a:spLocks noGrp="1"/>
          </p:cNvSpPr>
          <p:nvPr>
            <p:ph idx="1"/>
          </p:nvPr>
        </p:nvSpPr>
        <p:spPr>
          <a:xfrm>
            <a:off x="971551" y="1222795"/>
            <a:ext cx="7200897" cy="3184107"/>
          </a:xfrm>
        </p:spPr>
        <p:txBody>
          <a:bodyPr>
            <a:normAutofit lnSpcReduction="10000"/>
          </a:bodyPr>
          <a:lstStyle/>
          <a:p>
            <a:r>
              <a:rPr lang="en-US" sz="1500" b="1" dirty="0">
                <a:latin typeface="Cambria" panose="02040503050406030204" pitchFamily="18" charset="0"/>
                <a:ea typeface="Cambria" panose="02040503050406030204" pitchFamily="18" charset="0"/>
              </a:rPr>
              <a:t>Youth must maintain at least a “C” average each semester (2.0 term GPA)</a:t>
            </a:r>
          </a:p>
          <a:p>
            <a:endParaRPr lang="en-US" sz="1500" b="1" dirty="0">
              <a:latin typeface="Cambria" panose="02040503050406030204" pitchFamily="18" charset="0"/>
              <a:ea typeface="Cambria" panose="02040503050406030204" pitchFamily="18" charset="0"/>
            </a:endParaRPr>
          </a:p>
          <a:p>
            <a:r>
              <a:rPr lang="en-US" sz="1500" b="1" dirty="0">
                <a:latin typeface="Cambria" panose="02040503050406030204" pitchFamily="18" charset="0"/>
                <a:ea typeface="Cambria" panose="02040503050406030204" pitchFamily="18" charset="0"/>
              </a:rPr>
              <a:t>Maintain full-time status (12 hours Fall &amp; Spring, 6 hours or an approved internship in Summer)</a:t>
            </a:r>
          </a:p>
          <a:p>
            <a:endParaRPr lang="en-US" sz="1500" b="1" dirty="0">
              <a:latin typeface="Cambria" panose="02040503050406030204" pitchFamily="18" charset="0"/>
              <a:ea typeface="Cambria" panose="02040503050406030204" pitchFamily="18" charset="0"/>
            </a:endParaRPr>
          </a:p>
          <a:p>
            <a:r>
              <a:rPr lang="en-US" sz="1500" b="1" dirty="0">
                <a:latin typeface="Cambria" panose="02040503050406030204" pitchFamily="18" charset="0"/>
                <a:ea typeface="Cambria" panose="02040503050406030204" pitchFamily="18" charset="0"/>
              </a:rPr>
              <a:t>Enrollment will be verified through the National Student Clearinghouse</a:t>
            </a:r>
          </a:p>
          <a:p>
            <a:endParaRPr lang="en-US" sz="1500" b="1" dirty="0">
              <a:latin typeface="Cambria" panose="02040503050406030204" pitchFamily="18" charset="0"/>
              <a:ea typeface="Cambria" panose="02040503050406030204" pitchFamily="18" charset="0"/>
            </a:endParaRPr>
          </a:p>
          <a:p>
            <a:r>
              <a:rPr lang="en-US" sz="1500" b="1" dirty="0">
                <a:latin typeface="Cambria" panose="02040503050406030204" pitchFamily="18" charset="0"/>
                <a:ea typeface="Cambria" panose="02040503050406030204" pitchFamily="18" charset="0"/>
              </a:rPr>
              <a:t>Submit class schedule at the beginning of each semester and grades at the end of the term</a:t>
            </a:r>
          </a:p>
          <a:p>
            <a:endParaRPr lang="en-US" sz="1500" b="1" dirty="0">
              <a:latin typeface="Cambria" panose="02040503050406030204" pitchFamily="18" charset="0"/>
              <a:ea typeface="Cambria" panose="02040503050406030204" pitchFamily="18" charset="0"/>
            </a:endParaRPr>
          </a:p>
          <a:p>
            <a:r>
              <a:rPr lang="en-US" sz="1500" b="1" dirty="0">
                <a:latin typeface="Cambria" panose="02040503050406030204" pitchFamily="18" charset="0"/>
                <a:ea typeface="Cambria" panose="02040503050406030204" pitchFamily="18" charset="0"/>
              </a:rPr>
              <a:t>Report changes to any contact information promptly to the DCFS scholarship administrator</a:t>
            </a:r>
          </a:p>
        </p:txBody>
      </p:sp>
    </p:spTree>
    <p:extLst>
      <p:ext uri="{BB962C8B-B14F-4D97-AF65-F5344CB8AC3E}">
        <p14:creationId xmlns:p14="http://schemas.microsoft.com/office/powerpoint/2010/main" val="176929160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1E96A8-D86B-4CDE-3065-414B391C05D0}"/>
              </a:ext>
            </a:extLst>
          </p:cNvPr>
          <p:cNvSpPr>
            <a:spLocks noGrp="1"/>
          </p:cNvSpPr>
          <p:nvPr>
            <p:ph type="title"/>
          </p:nvPr>
        </p:nvSpPr>
        <p:spPr>
          <a:xfrm>
            <a:off x="856060" y="463889"/>
            <a:ext cx="7429499" cy="497513"/>
          </a:xfrm>
        </p:spPr>
        <p:txBody>
          <a:bodyPr>
            <a:normAutofit/>
          </a:bodyPr>
          <a:lstStyle/>
          <a:p>
            <a:pPr algn="ctr"/>
            <a:r>
              <a:rPr lang="en-US" b="1" dirty="0">
                <a:latin typeface="Cambria" panose="02040503050406030204" pitchFamily="18" charset="0"/>
                <a:ea typeface="Cambria" panose="02040503050406030204" pitchFamily="18" charset="0"/>
              </a:rPr>
              <a:t>2026 DCFS Scholarship application</a:t>
            </a:r>
          </a:p>
        </p:txBody>
      </p:sp>
      <p:sp>
        <p:nvSpPr>
          <p:cNvPr id="7" name="Content Placeholder 6">
            <a:extLst>
              <a:ext uri="{FF2B5EF4-FFF2-40B4-BE49-F238E27FC236}">
                <a16:creationId xmlns:a16="http://schemas.microsoft.com/office/drawing/2014/main" id="{BC170203-533A-A750-D19A-0FC551CED71C}"/>
              </a:ext>
            </a:extLst>
          </p:cNvPr>
          <p:cNvSpPr>
            <a:spLocks noGrp="1"/>
          </p:cNvSpPr>
          <p:nvPr>
            <p:ph idx="1"/>
          </p:nvPr>
        </p:nvSpPr>
        <p:spPr>
          <a:xfrm>
            <a:off x="856060" y="1172287"/>
            <a:ext cx="7429499" cy="3093578"/>
          </a:xfrm>
        </p:spPr>
        <p:txBody>
          <a:bodyPr>
            <a:normAutofit/>
          </a:bodyPr>
          <a:lstStyle/>
          <a:p>
            <a:r>
              <a:rPr lang="en-US" sz="1500" b="1" dirty="0">
                <a:latin typeface="Cambria" panose="02040503050406030204" pitchFamily="18" charset="0"/>
                <a:ea typeface="Cambria" panose="02040503050406030204" pitchFamily="18" charset="0"/>
              </a:rPr>
              <a:t>The application period for the DCFS Scholarship is currently open</a:t>
            </a:r>
          </a:p>
          <a:p>
            <a:endParaRPr lang="en-US" sz="1500" b="1" dirty="0">
              <a:latin typeface="Cambria" panose="02040503050406030204" pitchFamily="18" charset="0"/>
              <a:ea typeface="Cambria" panose="02040503050406030204" pitchFamily="18" charset="0"/>
            </a:endParaRPr>
          </a:p>
          <a:p>
            <a:r>
              <a:rPr lang="en-US" sz="1500" b="1" dirty="0">
                <a:latin typeface="Cambria" panose="02040503050406030204" pitchFamily="18" charset="0"/>
                <a:ea typeface="Cambria" panose="02040503050406030204" pitchFamily="18" charset="0"/>
              </a:rPr>
              <a:t>Deadline is March 31st </a:t>
            </a:r>
          </a:p>
          <a:p>
            <a:endParaRPr lang="en-US" sz="1500" b="1" dirty="0">
              <a:latin typeface="Cambria" panose="02040503050406030204" pitchFamily="18" charset="0"/>
              <a:ea typeface="Cambria" panose="02040503050406030204" pitchFamily="18" charset="0"/>
            </a:endParaRPr>
          </a:p>
          <a:p>
            <a:r>
              <a:rPr lang="en-US" sz="1500" b="1" dirty="0">
                <a:latin typeface="Cambria" panose="02040503050406030204" pitchFamily="18" charset="0"/>
                <a:ea typeface="Cambria" panose="02040503050406030204" pitchFamily="18" charset="0"/>
              </a:rPr>
              <a:t>The official link will be available in January 2026</a:t>
            </a:r>
          </a:p>
          <a:p>
            <a:endParaRPr lang="en-US" sz="1500" b="1" dirty="0">
              <a:latin typeface="Cambria" panose="02040503050406030204" pitchFamily="18" charset="0"/>
              <a:ea typeface="Cambria" panose="02040503050406030204" pitchFamily="18" charset="0"/>
            </a:endParaRPr>
          </a:p>
          <a:p>
            <a:r>
              <a:rPr lang="en-US" sz="1500" b="1" dirty="0">
                <a:latin typeface="Cambria" panose="02040503050406030204" pitchFamily="18" charset="0"/>
                <a:ea typeface="Cambria" panose="02040503050406030204" pitchFamily="18" charset="0"/>
              </a:rPr>
              <a:t>A complete application must be submitted to be taken into consideration</a:t>
            </a:r>
          </a:p>
          <a:p>
            <a:endParaRPr lang="en-US" sz="1500" b="1" dirty="0">
              <a:latin typeface="Cambria" panose="02040503050406030204" pitchFamily="18" charset="0"/>
              <a:ea typeface="Cambria" panose="02040503050406030204" pitchFamily="18" charset="0"/>
            </a:endParaRPr>
          </a:p>
          <a:p>
            <a:r>
              <a:rPr lang="en-US" sz="1500" b="1" dirty="0">
                <a:latin typeface="Cambria" panose="02040503050406030204" pitchFamily="18" charset="0"/>
                <a:ea typeface="Cambria" panose="02040503050406030204" pitchFamily="18" charset="0"/>
              </a:rPr>
              <a:t>Recipients will be notified prior to May 1</a:t>
            </a:r>
            <a:r>
              <a:rPr lang="en-US" sz="1500" b="1" baseline="30000" dirty="0">
                <a:latin typeface="Cambria" panose="02040503050406030204" pitchFamily="18" charset="0"/>
                <a:ea typeface="Cambria" panose="02040503050406030204" pitchFamily="18" charset="0"/>
              </a:rPr>
              <a:t>st</a:t>
            </a:r>
            <a:endParaRPr lang="en-US" sz="15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7286152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632" y="511309"/>
            <a:ext cx="6938861" cy="420345"/>
          </a:xfrm>
        </p:spPr>
        <p:txBody>
          <a:bodyPr vert="horz" lIns="68580" tIns="34290" rIns="68580" bIns="34290" rtlCol="0" anchor="ctr">
            <a:normAutofit fontScale="90000"/>
          </a:bodyPr>
          <a:lstStyle/>
          <a:p>
            <a:pPr algn="ctr">
              <a:lnSpc>
                <a:spcPct val="90000"/>
              </a:lnSpc>
            </a:pPr>
            <a:r>
              <a:rPr lang="en-US" sz="2100" b="1" dirty="0">
                <a:latin typeface="Cambria" panose="02040503050406030204" pitchFamily="18" charset="0"/>
                <a:ea typeface="Cambria" panose="02040503050406030204" pitchFamily="18" charset="0"/>
              </a:rPr>
              <a:t>Youth in College/Vocational Training (YIC/VT)</a:t>
            </a:r>
            <a:br>
              <a:rPr lang="en-US" sz="2100" b="1" dirty="0">
                <a:latin typeface="Cambria" panose="02040503050406030204" pitchFamily="18" charset="0"/>
                <a:ea typeface="Cambria" panose="02040503050406030204" pitchFamily="18" charset="0"/>
              </a:rPr>
            </a:br>
            <a:r>
              <a:rPr lang="en-US" sz="1650" b="1" dirty="0">
                <a:latin typeface="Cambria" panose="02040503050406030204" pitchFamily="18" charset="0"/>
                <a:ea typeface="Cambria" panose="02040503050406030204" pitchFamily="18" charset="0"/>
              </a:rPr>
              <a:t>Benefits</a:t>
            </a:r>
          </a:p>
        </p:txBody>
      </p:sp>
      <p:sp>
        <p:nvSpPr>
          <p:cNvPr id="3" name="Content Placeholder 2"/>
          <p:cNvSpPr>
            <a:spLocks noGrp="1"/>
          </p:cNvSpPr>
          <p:nvPr>
            <p:ph sz="half" idx="1"/>
          </p:nvPr>
        </p:nvSpPr>
        <p:spPr>
          <a:xfrm>
            <a:off x="655074" y="1389848"/>
            <a:ext cx="7569132" cy="2968406"/>
          </a:xfrm>
        </p:spPr>
        <p:txBody>
          <a:bodyPr vert="horz" lIns="68580" tIns="34290" rIns="68580" bIns="34290" rtlCol="0" anchor="t">
            <a:normAutofit fontScale="92500" lnSpcReduction="20000"/>
          </a:bodyPr>
          <a:lstStyle/>
          <a:p>
            <a:pPr marL="280988" lvl="1">
              <a:lnSpc>
                <a:spcPct val="90000"/>
              </a:lnSpc>
              <a:buFont typeface="Arial" panose="020B0604020202020204" pitchFamily="34" charset="0"/>
              <a:buChar char="•"/>
            </a:pPr>
            <a:r>
              <a:rPr lang="en-US" altLang="en-US" sz="1500" b="1" dirty="0">
                <a:latin typeface="Cambria" panose="02040503050406030204" pitchFamily="18" charset="0"/>
                <a:ea typeface="Cambria" panose="02040503050406030204" pitchFamily="18" charset="0"/>
              </a:rPr>
              <a:t>DCFS must have court ordered legal responsibility for the youth; a placement for youth in care.</a:t>
            </a:r>
          </a:p>
          <a:p>
            <a:pPr marL="280988" lvl="1">
              <a:lnSpc>
                <a:spcPct val="90000"/>
              </a:lnSpc>
              <a:buFont typeface="Arial" panose="020B0604020202020204" pitchFamily="34" charset="0"/>
              <a:buChar char="•"/>
            </a:pPr>
            <a:endParaRPr lang="en-US" altLang="en-US" sz="1500" b="1" dirty="0">
              <a:latin typeface="Cambria" panose="02040503050406030204" pitchFamily="18" charset="0"/>
              <a:ea typeface="Cambria" panose="02040503050406030204" pitchFamily="18" charset="0"/>
            </a:endParaRPr>
          </a:p>
          <a:p>
            <a:pPr marL="280988" lvl="1">
              <a:lnSpc>
                <a:spcPct val="90000"/>
              </a:lnSpc>
              <a:buFont typeface="Arial" panose="020B0604020202020204" pitchFamily="34" charset="0"/>
              <a:buChar char="•"/>
            </a:pPr>
            <a:r>
              <a:rPr lang="en-US" altLang="en-US" sz="1500" b="1" dirty="0">
                <a:latin typeface="Cambria" panose="02040503050406030204" pitchFamily="18" charset="0"/>
                <a:ea typeface="Cambria" panose="02040503050406030204" pitchFamily="18" charset="0"/>
              </a:rPr>
              <a:t>Monthly board payment of $1,577 for up to 5 consecutive years</a:t>
            </a:r>
          </a:p>
          <a:p>
            <a:pPr marL="681038" lvl="2" indent="-285750">
              <a:lnSpc>
                <a:spcPct val="90000"/>
              </a:lnSpc>
            </a:pPr>
            <a:r>
              <a:rPr lang="en-US" altLang="en-US" sz="1500" b="1" dirty="0">
                <a:latin typeface="Cambria" panose="02040503050406030204" pitchFamily="18" charset="0"/>
                <a:ea typeface="Cambria" panose="02040503050406030204" pitchFamily="18" charset="0"/>
              </a:rPr>
              <a:t>Rate includes approximate monthly allocations of $68 for personal allowance, $68 for clothing, $68 for utilities, $263 for food, $54 for phone, $133 for transportation, and up to $852 for rent. </a:t>
            </a:r>
          </a:p>
          <a:p>
            <a:pPr marL="681038" lvl="2" indent="-285750">
              <a:lnSpc>
                <a:spcPct val="90000"/>
              </a:lnSpc>
            </a:pPr>
            <a:r>
              <a:rPr lang="en-US" altLang="en-US" sz="1500" b="1" dirty="0">
                <a:latin typeface="Cambria" panose="02040503050406030204" pitchFamily="18" charset="0"/>
                <a:ea typeface="Cambria" panose="02040503050406030204" pitchFamily="18" charset="0"/>
              </a:rPr>
              <a:t>Ensure student understands board payment is to be used for room/board costs.</a:t>
            </a:r>
          </a:p>
          <a:p>
            <a:pPr marL="681038" lvl="2" indent="-285750">
              <a:lnSpc>
                <a:spcPct val="90000"/>
              </a:lnSpc>
            </a:pPr>
            <a:endParaRPr lang="en-US" altLang="en-US" sz="1500" b="1" dirty="0">
              <a:latin typeface="Cambria" panose="02040503050406030204" pitchFamily="18" charset="0"/>
              <a:ea typeface="Cambria" panose="02040503050406030204" pitchFamily="18" charset="0"/>
            </a:endParaRPr>
          </a:p>
          <a:p>
            <a:pPr marL="342900" lvl="1">
              <a:lnSpc>
                <a:spcPct val="90000"/>
              </a:lnSpc>
              <a:buFont typeface="Arial" panose="020B0604020202020204" pitchFamily="34" charset="0"/>
              <a:buChar char="•"/>
            </a:pPr>
            <a:r>
              <a:rPr lang="en-US" altLang="en-US" sz="1500" b="1" dirty="0">
                <a:latin typeface="Cambria" panose="02040503050406030204" pitchFamily="18" charset="0"/>
                <a:ea typeface="Cambria" panose="02040503050406030204" pitchFamily="18" charset="0"/>
              </a:rPr>
              <a:t>The program benefits end once a bachelor’s degree is earned or through age 25; whichever occurs first.</a:t>
            </a:r>
          </a:p>
          <a:p>
            <a:pPr marL="414338" lvl="1">
              <a:lnSpc>
                <a:spcPct val="90000"/>
              </a:lnSpc>
              <a:buFont typeface="Arial" panose="020B0604020202020204" pitchFamily="34" charset="0"/>
              <a:buChar char="•"/>
            </a:pPr>
            <a:endParaRPr lang="en-US" altLang="en-US" sz="1500" b="1" dirty="0">
              <a:latin typeface="Cambria" panose="02040503050406030204" pitchFamily="18" charset="0"/>
              <a:ea typeface="Cambria" panose="02040503050406030204" pitchFamily="18" charset="0"/>
            </a:endParaRPr>
          </a:p>
          <a:p>
            <a:pPr marL="280988" lvl="1">
              <a:lnSpc>
                <a:spcPct val="90000"/>
              </a:lnSpc>
              <a:buFont typeface="Arial" panose="020B0604020202020204" pitchFamily="34" charset="0"/>
              <a:buChar char="•"/>
            </a:pPr>
            <a:r>
              <a:rPr lang="en-US" altLang="en-US" sz="1500" b="1" dirty="0">
                <a:latin typeface="Cambria" panose="02040503050406030204" pitchFamily="18" charset="0"/>
                <a:ea typeface="Cambria" panose="02040503050406030204" pitchFamily="18" charset="0"/>
              </a:rPr>
              <a:t>Reimbursement for books not covered by financial aid grants.</a:t>
            </a:r>
          </a:p>
          <a:p>
            <a:pPr marL="280988" lvl="1">
              <a:lnSpc>
                <a:spcPct val="90000"/>
              </a:lnSpc>
              <a:buFont typeface="Arial" panose="020B0604020202020204" pitchFamily="34" charset="0"/>
              <a:buChar char="•"/>
            </a:pPr>
            <a:endParaRPr lang="en-US" sz="1500" b="1" dirty="0">
              <a:latin typeface="Cambria" panose="02040503050406030204" pitchFamily="18" charset="0"/>
              <a:ea typeface="Cambria" panose="02040503050406030204" pitchFamily="18" charset="0"/>
            </a:endParaRPr>
          </a:p>
          <a:p>
            <a:pPr marL="280988" lvl="1">
              <a:lnSpc>
                <a:spcPct val="90000"/>
              </a:lnSpc>
              <a:buFont typeface="Arial" panose="020B0604020202020204" pitchFamily="34" charset="0"/>
              <a:buChar char="•"/>
            </a:pPr>
            <a:r>
              <a:rPr lang="en-US" sz="1500" b="1" dirty="0">
                <a:latin typeface="Cambria" panose="02040503050406030204" pitchFamily="18" charset="0"/>
                <a:ea typeface="Cambria" panose="02040503050406030204" pitchFamily="18" charset="0"/>
              </a:rPr>
              <a:t>One time startup funding to be used for living expenses</a:t>
            </a:r>
          </a:p>
          <a:p>
            <a:pPr>
              <a:lnSpc>
                <a:spcPct val="90000"/>
              </a:lnSpc>
            </a:pPr>
            <a:endParaRPr lang="en-US" sz="975" dirty="0"/>
          </a:p>
          <a:p>
            <a:pPr marL="0" indent="0">
              <a:lnSpc>
                <a:spcPct val="90000"/>
              </a:lnSpc>
            </a:pPr>
            <a:endParaRPr lang="en-US" sz="975" dirty="0"/>
          </a:p>
        </p:txBody>
      </p:sp>
    </p:spTree>
    <p:extLst>
      <p:ext uri="{BB962C8B-B14F-4D97-AF65-F5344CB8AC3E}">
        <p14:creationId xmlns:p14="http://schemas.microsoft.com/office/powerpoint/2010/main" val="524092682"/>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FABC2-80A8-75B4-43F0-759A93FD5A90}"/>
              </a:ext>
            </a:extLst>
          </p:cNvPr>
          <p:cNvSpPr>
            <a:spLocks noGrp="1"/>
          </p:cNvSpPr>
          <p:nvPr>
            <p:ph type="title"/>
          </p:nvPr>
        </p:nvSpPr>
        <p:spPr>
          <a:xfrm>
            <a:off x="971551" y="410244"/>
            <a:ext cx="7200897" cy="557363"/>
          </a:xfrm>
        </p:spPr>
        <p:txBody>
          <a:bodyPr>
            <a:normAutofit fontScale="90000"/>
          </a:bodyPr>
          <a:lstStyle/>
          <a:p>
            <a:pPr algn="ctr"/>
            <a:r>
              <a:rPr lang="en-US" sz="2100" b="1" dirty="0">
                <a:latin typeface="Cambria" panose="02040503050406030204" pitchFamily="18" charset="0"/>
                <a:ea typeface="Cambria" panose="02040503050406030204" pitchFamily="18" charset="0"/>
              </a:rPr>
              <a:t>Youth in College/Vocational Training (YIC/VT)</a:t>
            </a:r>
            <a:br>
              <a:rPr lang="en-US" sz="2100" b="1" dirty="0">
                <a:latin typeface="Cambria" panose="02040503050406030204" pitchFamily="18" charset="0"/>
                <a:ea typeface="Cambria" panose="02040503050406030204" pitchFamily="18" charset="0"/>
              </a:rPr>
            </a:br>
            <a:r>
              <a:rPr lang="en-US" sz="1650" b="1" dirty="0">
                <a:latin typeface="Cambria" panose="02040503050406030204" pitchFamily="18" charset="0"/>
                <a:ea typeface="Cambria" panose="02040503050406030204" pitchFamily="18" charset="0"/>
              </a:rPr>
              <a:t>Requirements</a:t>
            </a:r>
            <a:endParaRPr lang="en-US" sz="1650"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346D2861-4D36-F29E-D1F5-F6D4FD64B5CE}"/>
              </a:ext>
            </a:extLst>
          </p:cNvPr>
          <p:cNvSpPr>
            <a:spLocks noGrp="1"/>
          </p:cNvSpPr>
          <p:nvPr>
            <p:ph idx="1"/>
          </p:nvPr>
        </p:nvSpPr>
        <p:spPr>
          <a:xfrm>
            <a:off x="609600" y="1352550"/>
            <a:ext cx="7848600" cy="3429000"/>
          </a:xfrm>
        </p:spPr>
        <p:txBody>
          <a:bodyPr>
            <a:noAutofit/>
          </a:bodyPr>
          <a:lstStyle/>
          <a:p>
            <a:r>
              <a:rPr lang="en-US" sz="1600" b="1" dirty="0">
                <a:latin typeface="Cambria" panose="02040503050406030204" pitchFamily="18" charset="0"/>
                <a:ea typeface="Cambria" panose="02040503050406030204" pitchFamily="18" charset="0"/>
              </a:rPr>
              <a:t>Youth must maintain at least a “C” average each semester (2.0 term GPA)</a:t>
            </a:r>
          </a:p>
          <a:p>
            <a:endParaRPr lang="en-US" sz="1600" b="1" dirty="0">
              <a:latin typeface="Cambria" panose="02040503050406030204" pitchFamily="18" charset="0"/>
              <a:ea typeface="Cambria" panose="02040503050406030204" pitchFamily="18" charset="0"/>
            </a:endParaRPr>
          </a:p>
          <a:p>
            <a:r>
              <a:rPr lang="en-US" sz="1600" b="1" dirty="0">
                <a:latin typeface="Cambria" panose="02040503050406030204" pitchFamily="18" charset="0"/>
                <a:ea typeface="Cambria" panose="02040503050406030204" pitchFamily="18" charset="0"/>
              </a:rPr>
              <a:t>Maintain full-time status (12 hours Fall &amp; Spring, 6 hours or an approved internship in Summer)</a:t>
            </a:r>
          </a:p>
          <a:p>
            <a:endParaRPr lang="en-US" sz="1600" b="1" dirty="0">
              <a:latin typeface="Cambria" panose="02040503050406030204" pitchFamily="18" charset="0"/>
              <a:ea typeface="Cambria" panose="02040503050406030204" pitchFamily="18" charset="0"/>
            </a:endParaRPr>
          </a:p>
          <a:p>
            <a:r>
              <a:rPr lang="en-US" sz="1600" b="1" dirty="0">
                <a:latin typeface="Cambria" panose="02040503050406030204" pitchFamily="18" charset="0"/>
                <a:ea typeface="Cambria" panose="02040503050406030204" pitchFamily="18" charset="0"/>
              </a:rPr>
              <a:t>Enrollment will be verified through the National Student Clearinghouse</a:t>
            </a:r>
          </a:p>
          <a:p>
            <a:endParaRPr lang="en-US" sz="1600" b="1" dirty="0">
              <a:latin typeface="Cambria" panose="02040503050406030204" pitchFamily="18" charset="0"/>
              <a:ea typeface="Cambria" panose="02040503050406030204" pitchFamily="18" charset="0"/>
            </a:endParaRPr>
          </a:p>
          <a:p>
            <a:r>
              <a:rPr lang="en-US" sz="1600" b="1" dirty="0">
                <a:latin typeface="Cambria" panose="02040503050406030204" pitchFamily="18" charset="0"/>
                <a:ea typeface="Cambria" panose="02040503050406030204" pitchFamily="18" charset="0"/>
              </a:rPr>
              <a:t>Submit class schedule at the state of each semester and grades at the end of the semester</a:t>
            </a:r>
          </a:p>
          <a:p>
            <a:endParaRPr lang="en-US" sz="1600" b="1" dirty="0">
              <a:latin typeface="Cambria" panose="02040503050406030204" pitchFamily="18" charset="0"/>
              <a:ea typeface="Cambria" panose="02040503050406030204" pitchFamily="18" charset="0"/>
            </a:endParaRPr>
          </a:p>
          <a:p>
            <a:r>
              <a:rPr lang="en-US" sz="1600" b="1" dirty="0">
                <a:latin typeface="Cambria" panose="02040503050406030204" pitchFamily="18" charset="0"/>
                <a:ea typeface="Cambria" panose="02040503050406030204" pitchFamily="18" charset="0"/>
              </a:rPr>
              <a:t>Report changes to any contact information promptly to the Youth in College Coordinator</a:t>
            </a:r>
          </a:p>
        </p:txBody>
      </p:sp>
    </p:spTree>
    <p:extLst>
      <p:ext uri="{BB962C8B-B14F-4D97-AF65-F5344CB8AC3E}">
        <p14:creationId xmlns:p14="http://schemas.microsoft.com/office/powerpoint/2010/main" val="320997401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076" y="514542"/>
            <a:ext cx="6795946" cy="378293"/>
          </a:xfrm>
        </p:spPr>
        <p:txBody>
          <a:bodyPr>
            <a:noAutofit/>
          </a:bodyPr>
          <a:lstStyle/>
          <a:p>
            <a:pPr algn="ctr"/>
            <a:r>
              <a:rPr lang="en-US" sz="2100" b="1" dirty="0">
                <a:latin typeface="Cambria" panose="02040503050406030204" pitchFamily="18" charset="0"/>
                <a:cs typeface="Arial" panose="020B0604020202020204" pitchFamily="34" charset="0"/>
              </a:rPr>
              <a:t>Education &amp; Training Voucher (ETV)</a:t>
            </a:r>
          </a:p>
        </p:txBody>
      </p:sp>
      <p:sp>
        <p:nvSpPr>
          <p:cNvPr id="3" name="Content Placeholder 2"/>
          <p:cNvSpPr>
            <a:spLocks noGrp="1"/>
          </p:cNvSpPr>
          <p:nvPr>
            <p:ph idx="1"/>
          </p:nvPr>
        </p:nvSpPr>
        <p:spPr>
          <a:xfrm>
            <a:off x="905774" y="1038214"/>
            <a:ext cx="7469365" cy="3726611"/>
          </a:xfrm>
        </p:spPr>
        <p:txBody>
          <a:bodyPr>
            <a:normAutofit/>
          </a:bodyPr>
          <a:lstStyle/>
          <a:p>
            <a:pPr>
              <a:lnSpc>
                <a:spcPct val="90000"/>
              </a:lnSpc>
            </a:pPr>
            <a:r>
              <a:rPr lang="en-US" sz="1350" b="1" dirty="0">
                <a:latin typeface="Cambria" panose="02040503050406030204" pitchFamily="18" charset="0"/>
              </a:rPr>
              <a:t>Youth for whom DCFS is legally responsible or who aged out of care at age 18 or older OR achieved permanency at age 16 or older through either guardianship or adoption.</a:t>
            </a:r>
          </a:p>
          <a:p>
            <a:pPr>
              <a:lnSpc>
                <a:spcPct val="90000"/>
              </a:lnSpc>
            </a:pPr>
            <a:endParaRPr lang="en-US" sz="1350" b="1" u="sng" dirty="0">
              <a:latin typeface="Cambria" panose="02040503050406030204" pitchFamily="18" charset="0"/>
            </a:endParaRPr>
          </a:p>
          <a:p>
            <a:pPr>
              <a:lnSpc>
                <a:spcPct val="90000"/>
              </a:lnSpc>
            </a:pPr>
            <a:r>
              <a:rPr lang="en-US" sz="1350" b="1" u="sng" dirty="0">
                <a:latin typeface="Cambria" panose="02040503050406030204" pitchFamily="18" charset="0"/>
              </a:rPr>
              <a:t>Up to $5,000 </a:t>
            </a:r>
            <a:r>
              <a:rPr lang="en-US" sz="1350" b="1" dirty="0">
                <a:latin typeface="Cambria" panose="02040503050406030204" pitchFamily="18" charset="0"/>
              </a:rPr>
              <a:t>to cover  Cost of Attendance items such as tuition, fees, books, supplies, uniforms, equipment and/or transportation not covered by other grants or scholarships. </a:t>
            </a:r>
          </a:p>
          <a:p>
            <a:pPr>
              <a:lnSpc>
                <a:spcPct val="90000"/>
              </a:lnSpc>
            </a:pPr>
            <a:endParaRPr lang="en-US" sz="1350" dirty="0">
              <a:latin typeface="Cambria" panose="02040503050406030204" pitchFamily="18" charset="0"/>
            </a:endParaRPr>
          </a:p>
          <a:p>
            <a:pPr>
              <a:lnSpc>
                <a:spcPct val="90000"/>
              </a:lnSpc>
            </a:pPr>
            <a:r>
              <a:rPr lang="en-US" sz="1350" b="1" dirty="0">
                <a:latin typeface="Cambria" panose="02040503050406030204" pitchFamily="18" charset="0"/>
              </a:rPr>
              <a:t>Funding available through age 25  or 5 years if the student is continuing to make Satisfactory Academic Progress (SAP) in the program.</a:t>
            </a:r>
          </a:p>
          <a:p>
            <a:pPr>
              <a:lnSpc>
                <a:spcPct val="90000"/>
              </a:lnSpc>
            </a:pPr>
            <a:endParaRPr lang="en-US" sz="1350" dirty="0">
              <a:latin typeface="Cambria" panose="02040503050406030204" pitchFamily="18" charset="0"/>
            </a:endParaRPr>
          </a:p>
          <a:p>
            <a:pPr>
              <a:lnSpc>
                <a:spcPct val="90000"/>
              </a:lnSpc>
            </a:pPr>
            <a:r>
              <a:rPr lang="en-US" sz="1350" b="1" dirty="0">
                <a:latin typeface="Cambria" panose="02040503050406030204" pitchFamily="18" charset="0"/>
              </a:rPr>
              <a:t>Award is based on Cost of Attendance and other grants/scholarships</a:t>
            </a:r>
          </a:p>
          <a:p>
            <a:pPr>
              <a:lnSpc>
                <a:spcPct val="90000"/>
              </a:lnSpc>
            </a:pPr>
            <a:endParaRPr lang="en-US" sz="1350" b="1" dirty="0">
              <a:latin typeface="Cambria" panose="02040503050406030204" pitchFamily="18" charset="0"/>
            </a:endParaRPr>
          </a:p>
          <a:p>
            <a:pPr>
              <a:lnSpc>
                <a:spcPct val="90000"/>
              </a:lnSpc>
            </a:pPr>
            <a:r>
              <a:rPr lang="en-US" sz="1350" b="1" dirty="0">
                <a:latin typeface="Cambria" panose="02040503050406030204" pitchFamily="18" charset="0"/>
              </a:rPr>
              <a:t>Computers allowed ONLY if schools include a computer in their Cost of Attendance and there is funding left after tuition and fees are paid (students do not receive $5000 AND a computer).</a:t>
            </a:r>
          </a:p>
          <a:p>
            <a:pPr>
              <a:lnSpc>
                <a:spcPct val="90000"/>
              </a:lnSpc>
            </a:pPr>
            <a:endParaRPr lang="en-US" sz="1350" b="1" dirty="0">
              <a:latin typeface="Cambria" panose="02040503050406030204" pitchFamily="18" charset="0"/>
            </a:endParaRPr>
          </a:p>
          <a:p>
            <a:pPr>
              <a:lnSpc>
                <a:spcPct val="90000"/>
              </a:lnSpc>
            </a:pPr>
            <a:r>
              <a:rPr lang="en-US" sz="1350" b="1" dirty="0">
                <a:latin typeface="Cambria" panose="02040503050406030204" pitchFamily="18" charset="0"/>
              </a:rPr>
              <a:t>Student may attend any school that is listed as currently accredited at</a:t>
            </a:r>
          </a:p>
          <a:p>
            <a:pPr marL="66675" lvl="1" indent="0">
              <a:lnSpc>
                <a:spcPct val="90000"/>
              </a:lnSpc>
              <a:spcBef>
                <a:spcPts val="450"/>
              </a:spcBef>
              <a:buNone/>
            </a:pPr>
            <a:r>
              <a:rPr lang="en-US" sz="1050" b="1" dirty="0">
                <a:latin typeface="Cambria" panose="02040503050406030204" pitchFamily="18" charset="0"/>
                <a:hlinkClick r:id="" action="ppaction://noaction"/>
              </a:rPr>
              <a:t>http://ope.ed.gov/accreditation/search.aspx</a:t>
            </a:r>
          </a:p>
          <a:p>
            <a:pPr marL="66675" lvl="1" indent="0">
              <a:lnSpc>
                <a:spcPct val="90000"/>
              </a:lnSpc>
              <a:spcBef>
                <a:spcPts val="450"/>
              </a:spcBef>
              <a:buNone/>
            </a:pPr>
            <a:endParaRPr lang="en-US" sz="1350" b="1" dirty="0">
              <a:latin typeface="Cambria" panose="02040503050406030204" pitchFamily="18" charset="0"/>
              <a:hlinkClick r:id="" action="ppaction://noaction"/>
            </a:endParaRPr>
          </a:p>
          <a:p>
            <a:pPr>
              <a:lnSpc>
                <a:spcPct val="90000"/>
              </a:lnSpc>
            </a:pPr>
            <a:endParaRPr lang="en-US" sz="1200" dirty="0"/>
          </a:p>
          <a:p>
            <a:pPr>
              <a:lnSpc>
                <a:spcPct val="90000"/>
              </a:lnSpc>
            </a:pPr>
            <a:endParaRPr lang="en-US" sz="975" dirty="0"/>
          </a:p>
        </p:txBody>
      </p:sp>
    </p:spTree>
    <p:extLst>
      <p:ext uri="{BB962C8B-B14F-4D97-AF65-F5344CB8AC3E}">
        <p14:creationId xmlns:p14="http://schemas.microsoft.com/office/powerpoint/2010/main" val="2242043382"/>
      </p:ext>
    </p:extLst>
  </p:cSld>
  <p:clrMapOvr>
    <a:masterClrMapping/>
  </p:clrMapOvr>
  <p:transition spd="slow">
    <p:fade/>
  </p:transition>
</p:sld>
</file>

<file path=ppt/theme/theme1.xml><?xml version="1.0" encoding="utf-8"?>
<a:theme xmlns:a="http://schemas.openxmlformats.org/drawingml/2006/main" name="DCFS 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93D9B76BB5E149AE94113599A6BB65" ma:contentTypeVersion="17" ma:contentTypeDescription="Create a new document." ma:contentTypeScope="" ma:versionID="5dcfc86ab04510aafcedef9217f5a968">
  <xsd:schema xmlns:xsd="http://www.w3.org/2001/XMLSchema" xmlns:xs="http://www.w3.org/2001/XMLSchema" xmlns:p="http://schemas.microsoft.com/office/2006/metadata/properties" xmlns:ns2="3cc7a456-9fbc-4595-ada3-60fe07aec86a" xmlns:ns3="7374a0e5-c3aa-462e-b8a9-9bb5914bb876" targetNamespace="http://schemas.microsoft.com/office/2006/metadata/properties" ma:root="true" ma:fieldsID="9108688f5361fe2392663e42ca7075a6" ns2:_="" ns3:_="">
    <xsd:import namespace="3cc7a456-9fbc-4595-ada3-60fe07aec86a"/>
    <xsd:import namespace="7374a0e5-c3aa-462e-b8a9-9bb5914bb8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c7a456-9fbc-4595-ada3-60fe07aec8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61458f5-0084-4aa7-a28b-d99babae554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74a0e5-c3aa-462e-b8a9-9bb5914bb87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9d8092c-be73-456a-b715-06fd11301135}" ma:internalName="TaxCatchAll" ma:showField="CatchAllData" ma:web="7374a0e5-c3aa-462e-b8a9-9bb5914bb8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cc7a456-9fbc-4595-ada3-60fe07aec86a">
      <Terms xmlns="http://schemas.microsoft.com/office/infopath/2007/PartnerControls"/>
    </lcf76f155ced4ddcb4097134ff3c332f>
    <TaxCatchAll xmlns="7374a0e5-c3aa-462e-b8a9-9bb5914bb876"/>
  </documentManagement>
</p:properties>
</file>

<file path=customXml/itemProps1.xml><?xml version="1.0" encoding="utf-8"?>
<ds:datastoreItem xmlns:ds="http://schemas.openxmlformats.org/officeDocument/2006/customXml" ds:itemID="{6AA6C0EB-435B-4984-9001-B3C07ABC68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c7a456-9fbc-4595-ada3-60fe07aec86a"/>
    <ds:schemaRef ds:uri="7374a0e5-c3aa-462e-b8a9-9bb5914bb8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C53FEE-1066-41E8-B574-9DE0C8D80E0E}">
  <ds:schemaRefs>
    <ds:schemaRef ds:uri="http://schemas.microsoft.com/sharepoint/v3/contenttype/forms"/>
  </ds:schemaRefs>
</ds:datastoreItem>
</file>

<file path=customXml/itemProps3.xml><?xml version="1.0" encoding="utf-8"?>
<ds:datastoreItem xmlns:ds="http://schemas.openxmlformats.org/officeDocument/2006/customXml" ds:itemID="{21B4D95E-F8C2-4C28-B431-E0EB8203FA6A}">
  <ds:schemaRefs>
    <ds:schemaRef ds:uri="http://schemas.microsoft.com/office/infopath/2007/PartnerControls"/>
    <ds:schemaRef ds:uri="http://schemas.microsoft.com/office/2006/documentManagement/types"/>
    <ds:schemaRef ds:uri="http://purl.org/dc/terms/"/>
    <ds:schemaRef ds:uri="http://www.w3.org/XML/1998/namespace"/>
    <ds:schemaRef ds:uri="3cc7a456-9fbc-4595-ada3-60fe07aec86a"/>
    <ds:schemaRef ds:uri="http://purl.org/dc/elements/1.1/"/>
    <ds:schemaRef ds:uri="7374a0e5-c3aa-462e-b8a9-9bb5914bb876"/>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5760</TotalTime>
  <Words>904</Words>
  <Application>Microsoft Office PowerPoint</Application>
  <PresentationFormat>On-screen Show (16:9)</PresentationFormat>
  <Paragraphs>125</Paragraphs>
  <Slides>14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Black</vt:lpstr>
      <vt:lpstr>Calibri</vt:lpstr>
      <vt:lpstr>Cambria</vt:lpstr>
      <vt:lpstr>Constantia</vt:lpstr>
      <vt:lpstr>Garamond</vt:lpstr>
      <vt:lpstr>DCFS Office Theme</vt:lpstr>
      <vt:lpstr>PowerPoint Presentation</vt:lpstr>
      <vt:lpstr>AGENDA</vt:lpstr>
      <vt:lpstr>DCFS Post-Secondary EDUCATION Programs</vt:lpstr>
      <vt:lpstr>DCFS Scholarship Benefits</vt:lpstr>
      <vt:lpstr>DCFS Scholarship Requirements</vt:lpstr>
      <vt:lpstr>2026 DCFS Scholarship application</vt:lpstr>
      <vt:lpstr>Youth in College/Vocational Training (YIC/VT) Benefits</vt:lpstr>
      <vt:lpstr>Youth in College/Vocational Training (YIC/VT) Requirements</vt:lpstr>
      <vt:lpstr>Education &amp; Training Voucher (ETV)</vt:lpstr>
      <vt:lpstr>Education and Training Voucher (ETV)</vt:lpstr>
      <vt:lpstr>Tuition &amp; Fee Waiver</vt:lpstr>
      <vt:lpstr>PowerPoint Presentation</vt:lpstr>
      <vt:lpstr>Contacting OETS programs</vt:lpstr>
      <vt:lpstr>THANK YOU</vt:lpstr>
    </vt:vector>
  </TitlesOfParts>
  <Manager/>
  <Company>DCFS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Tijerina, Humberto</dc:creator>
  <cp:keywords/>
  <dc:description/>
  <cp:lastModifiedBy>Lewis, Ashley</cp:lastModifiedBy>
  <cp:revision>82</cp:revision>
  <dcterms:created xsi:type="dcterms:W3CDTF">2015-10-22T18:48:58Z</dcterms:created>
  <dcterms:modified xsi:type="dcterms:W3CDTF">2025-11-12T14:58:46Z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0x0101002293D9B76BB5E149AE94113599A6BB65</vt:lpwstr>
  </property>
</Properties>
</file>